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75"/>
    <a:srgbClr val="FF4D53"/>
    <a:srgbClr val="209996"/>
    <a:srgbClr val="80D4F7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3B2B4-BD0B-4438-943E-42F5B9998BAF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CCF1-7F22-4390-ABC2-DEF8A09570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42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DCCF1-7F22-4390-ABC2-DEF8A095707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60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5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94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25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42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9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693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95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27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74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98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0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CB7E-395B-4CB6-A68E-D232DD0860FE}" type="datetimeFigureOut">
              <a:rPr lang="en-CA" smtClean="0"/>
              <a:t>19/03/2020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24E8B-3DAF-45EA-8D8F-43F2EA5AB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62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5" y="703943"/>
            <a:ext cx="8553554" cy="5558972"/>
          </a:xfr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73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>CONTACT DURING CLOSURE</a:t>
            </a:r>
            <a:br>
              <a:rPr lang="en-CA" sz="73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  <a:t/>
            </a:r>
            <a:br>
              <a:rPr lang="en-CA" sz="9000" b="1" dirty="0" smtClean="0">
                <a:solidFill>
                  <a:srgbClr val="FF4D53"/>
                </a:solidFill>
                <a:latin typeface="Nunito Sans ExtraBold" panose="00000900000000000000" pitchFamily="2" charset="0"/>
              </a:rPr>
            </a:br>
            <a:r>
              <a:rPr lang="en-CA" sz="2200" b="1" i="1" dirty="0" smtClean="0">
                <a:solidFill>
                  <a:srgbClr val="005475"/>
                </a:solidFill>
                <a:latin typeface="Nunito Sans ExtraBold" panose="00000900000000000000" pitchFamily="2" charset="0"/>
              </a:rPr>
              <a:t> </a:t>
            </a:r>
            <a:endParaRPr lang="en-CA" sz="2200" b="1" i="1" dirty="0">
              <a:solidFill>
                <a:srgbClr val="005475"/>
              </a:solidFill>
              <a:latin typeface="Nunito Sans ExtraBold" panose="000009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43" y="1059541"/>
            <a:ext cx="5855997" cy="192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 Sans ExtraBold</vt:lpstr>
      <vt:lpstr>Office Theme</vt:lpstr>
      <vt:lpstr>                CONTACT DURING CLOSURE 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Cooper</dc:creator>
  <cp:lastModifiedBy>Carmen Disiewich</cp:lastModifiedBy>
  <cp:revision>37</cp:revision>
  <dcterms:created xsi:type="dcterms:W3CDTF">2017-06-13T20:49:25Z</dcterms:created>
  <dcterms:modified xsi:type="dcterms:W3CDTF">2020-03-19T20:37:48Z</dcterms:modified>
</cp:coreProperties>
</file>