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3" r:id="rId2"/>
    <p:sldMasterId id="2147483674" r:id="rId3"/>
  </p:sldMasterIdLst>
  <p:notesMasterIdLst>
    <p:notesMasterId r:id="rId28"/>
  </p:notesMasterIdLst>
  <p:handoutMasterIdLst>
    <p:handoutMasterId r:id="rId29"/>
  </p:handoutMasterIdLst>
  <p:sldIdLst>
    <p:sldId id="256" r:id="rId4"/>
    <p:sldId id="271" r:id="rId5"/>
    <p:sldId id="267" r:id="rId6"/>
    <p:sldId id="273" r:id="rId7"/>
    <p:sldId id="272" r:id="rId8"/>
    <p:sldId id="263" r:id="rId9"/>
    <p:sldId id="282" r:id="rId10"/>
    <p:sldId id="288" r:id="rId11"/>
    <p:sldId id="283" r:id="rId12"/>
    <p:sldId id="284" r:id="rId13"/>
    <p:sldId id="274" r:id="rId14"/>
    <p:sldId id="275" r:id="rId15"/>
    <p:sldId id="285" r:id="rId16"/>
    <p:sldId id="289" r:id="rId17"/>
    <p:sldId id="291" r:id="rId18"/>
    <p:sldId id="290" r:id="rId19"/>
    <p:sldId id="293" r:id="rId20"/>
    <p:sldId id="295" r:id="rId21"/>
    <p:sldId id="294" r:id="rId22"/>
    <p:sldId id="276" r:id="rId23"/>
    <p:sldId id="277" r:id="rId24"/>
    <p:sldId id="286" r:id="rId25"/>
    <p:sldId id="287" r:id="rId26"/>
    <p:sldId id="262" r:id="rId27"/>
  </p:sldIdLst>
  <p:sldSz cx="9144000" cy="5143500" type="screen16x9"/>
  <p:notesSz cx="6858000" cy="9144000"/>
  <p:embeddedFontLst>
    <p:embeddedFont>
      <p:font typeface="Nunito Sans" pitchFamily="2" charset="0"/>
      <p:regular r:id="rId30"/>
      <p:bold r:id="rId31"/>
      <p:italic r:id="rId32"/>
      <p:boldItalic r:id="rId33"/>
    </p:embeddedFont>
    <p:embeddedFont>
      <p:font typeface="Nunito Sans Black" pitchFamily="2" charset="0"/>
      <p:bold r:id="rId34"/>
      <p:boldItalic r:id="rId35"/>
    </p:embeddedFont>
    <p:embeddedFont>
      <p:font typeface="Nunito Sans Light" pitchFamily="2"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BA7585-F600-45F2-85F2-CCC956C9A8D7}" v="9" dt="2024-06-03T22:40:21.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7108" autoAdjust="0"/>
  </p:normalViewPr>
  <p:slideViewPr>
    <p:cSldViewPr>
      <p:cViewPr>
        <p:scale>
          <a:sx n="100" d="100"/>
          <a:sy n="100" d="100"/>
        </p:scale>
        <p:origin x="1872" y="5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66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5.fntdata"/><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Joseph" userId="de4158b4-f59e-43c6-87bf-b23829460c2e" providerId="ADAL" clId="{3FBA7585-F600-45F2-85F2-CCC956C9A8D7}"/>
    <pc:docChg chg="undo custSel addSld delSld modSld sldOrd">
      <pc:chgData name="Josh Joseph" userId="de4158b4-f59e-43c6-87bf-b23829460c2e" providerId="ADAL" clId="{3FBA7585-F600-45F2-85F2-CCC956C9A8D7}" dt="2024-06-05T00:33:13.932" v="5995" actId="313"/>
      <pc:docMkLst>
        <pc:docMk/>
      </pc:docMkLst>
      <pc:sldChg chg="modSp mod">
        <pc:chgData name="Josh Joseph" userId="de4158b4-f59e-43c6-87bf-b23829460c2e" providerId="ADAL" clId="{3FBA7585-F600-45F2-85F2-CCC956C9A8D7}" dt="2024-06-03T16:01:47.032" v="61" actId="20577"/>
        <pc:sldMkLst>
          <pc:docMk/>
          <pc:sldMk cId="1510181919" sldId="256"/>
        </pc:sldMkLst>
        <pc:spChg chg="mod">
          <ac:chgData name="Josh Joseph" userId="de4158b4-f59e-43c6-87bf-b23829460c2e" providerId="ADAL" clId="{3FBA7585-F600-45F2-85F2-CCC956C9A8D7}" dt="2024-06-03T16:01:32.307" v="53" actId="20577"/>
          <ac:spMkLst>
            <pc:docMk/>
            <pc:sldMk cId="1510181919" sldId="256"/>
            <ac:spMk id="6" creationId="{00000000-0000-0000-0000-000000000000}"/>
          </ac:spMkLst>
        </pc:spChg>
        <pc:spChg chg="mod">
          <ac:chgData name="Josh Joseph" userId="de4158b4-f59e-43c6-87bf-b23829460c2e" providerId="ADAL" clId="{3FBA7585-F600-45F2-85F2-CCC956C9A8D7}" dt="2024-06-03T16:01:47.032" v="61" actId="20577"/>
          <ac:spMkLst>
            <pc:docMk/>
            <pc:sldMk cId="1510181919" sldId="256"/>
            <ac:spMk id="7" creationId="{00000000-0000-0000-0000-000000000000}"/>
          </ac:spMkLst>
        </pc:spChg>
      </pc:sldChg>
      <pc:sldChg chg="modSp mod">
        <pc:chgData name="Josh Joseph" userId="de4158b4-f59e-43c6-87bf-b23829460c2e" providerId="ADAL" clId="{3FBA7585-F600-45F2-85F2-CCC956C9A8D7}" dt="2024-06-04T21:19:36.496" v="5832" actId="113"/>
        <pc:sldMkLst>
          <pc:docMk/>
          <pc:sldMk cId="2017854513" sldId="263"/>
        </pc:sldMkLst>
        <pc:spChg chg="mod">
          <ac:chgData name="Josh Joseph" userId="de4158b4-f59e-43c6-87bf-b23829460c2e" providerId="ADAL" clId="{3FBA7585-F600-45F2-85F2-CCC956C9A8D7}" dt="2024-06-03T17:38:26.476" v="1604" actId="20577"/>
          <ac:spMkLst>
            <pc:docMk/>
            <pc:sldMk cId="2017854513" sldId="263"/>
            <ac:spMk id="3" creationId="{00000000-0000-0000-0000-000000000000}"/>
          </ac:spMkLst>
        </pc:spChg>
        <pc:spChg chg="mod">
          <ac:chgData name="Josh Joseph" userId="de4158b4-f59e-43c6-87bf-b23829460c2e" providerId="ADAL" clId="{3FBA7585-F600-45F2-85F2-CCC956C9A8D7}" dt="2024-06-04T21:19:36.496" v="5832" actId="113"/>
          <ac:spMkLst>
            <pc:docMk/>
            <pc:sldMk cId="2017854513" sldId="263"/>
            <ac:spMk id="4" creationId="{00000000-0000-0000-0000-000000000000}"/>
          </ac:spMkLst>
        </pc:spChg>
      </pc:sldChg>
      <pc:sldChg chg="modSp mod modNotesTx">
        <pc:chgData name="Josh Joseph" userId="de4158b4-f59e-43c6-87bf-b23829460c2e" providerId="ADAL" clId="{3FBA7585-F600-45F2-85F2-CCC956C9A8D7}" dt="2024-06-04T21:13:25.926" v="5791" actId="20577"/>
        <pc:sldMkLst>
          <pc:docMk/>
          <pc:sldMk cId="1402149079" sldId="267"/>
        </pc:sldMkLst>
        <pc:spChg chg="mod">
          <ac:chgData name="Josh Joseph" userId="de4158b4-f59e-43c6-87bf-b23829460c2e" providerId="ADAL" clId="{3FBA7585-F600-45F2-85F2-CCC956C9A8D7}" dt="2024-06-04T21:13:25.926" v="5791" actId="20577"/>
          <ac:spMkLst>
            <pc:docMk/>
            <pc:sldMk cId="1402149079" sldId="267"/>
            <ac:spMk id="4" creationId="{00000000-0000-0000-0000-000000000000}"/>
          </ac:spMkLst>
        </pc:spChg>
      </pc:sldChg>
      <pc:sldChg chg="modSp mod">
        <pc:chgData name="Josh Joseph" userId="de4158b4-f59e-43c6-87bf-b23829460c2e" providerId="ADAL" clId="{3FBA7585-F600-45F2-85F2-CCC956C9A8D7}" dt="2024-06-04T23:42:37.412" v="5993" actId="5793"/>
        <pc:sldMkLst>
          <pc:docMk/>
          <pc:sldMk cId="1568082750" sldId="271"/>
        </pc:sldMkLst>
        <pc:spChg chg="mod">
          <ac:chgData name="Josh Joseph" userId="de4158b4-f59e-43c6-87bf-b23829460c2e" providerId="ADAL" clId="{3FBA7585-F600-45F2-85F2-CCC956C9A8D7}" dt="2024-06-04T23:42:37.412" v="5993" actId="5793"/>
          <ac:spMkLst>
            <pc:docMk/>
            <pc:sldMk cId="1568082750" sldId="271"/>
            <ac:spMk id="3" creationId="{00000000-0000-0000-0000-000000000000}"/>
          </ac:spMkLst>
        </pc:spChg>
      </pc:sldChg>
      <pc:sldChg chg="modSp mod modNotesTx">
        <pc:chgData name="Josh Joseph" userId="de4158b4-f59e-43c6-87bf-b23829460c2e" providerId="ADAL" clId="{3FBA7585-F600-45F2-85F2-CCC956C9A8D7}" dt="2024-06-04T21:54:34.591" v="5983" actId="20577"/>
        <pc:sldMkLst>
          <pc:docMk/>
          <pc:sldMk cId="3446206252" sldId="272"/>
        </pc:sldMkLst>
        <pc:spChg chg="mod">
          <ac:chgData name="Josh Joseph" userId="de4158b4-f59e-43c6-87bf-b23829460c2e" providerId="ADAL" clId="{3FBA7585-F600-45F2-85F2-CCC956C9A8D7}" dt="2024-06-04T21:35:45.657" v="5923" actId="20577"/>
          <ac:spMkLst>
            <pc:docMk/>
            <pc:sldMk cId="3446206252" sldId="272"/>
            <ac:spMk id="3" creationId="{00000000-0000-0000-0000-000000000000}"/>
          </ac:spMkLst>
        </pc:spChg>
        <pc:spChg chg="mod">
          <ac:chgData name="Josh Joseph" userId="de4158b4-f59e-43c6-87bf-b23829460c2e" providerId="ADAL" clId="{3FBA7585-F600-45F2-85F2-CCC956C9A8D7}" dt="2024-06-04T21:54:34.591" v="5983" actId="20577"/>
          <ac:spMkLst>
            <pc:docMk/>
            <pc:sldMk cId="3446206252" sldId="272"/>
            <ac:spMk id="4" creationId="{00000000-0000-0000-0000-000000000000}"/>
          </ac:spMkLst>
        </pc:spChg>
      </pc:sldChg>
      <pc:sldChg chg="modSp mod modNotesTx">
        <pc:chgData name="Josh Joseph" userId="de4158b4-f59e-43c6-87bf-b23829460c2e" providerId="ADAL" clId="{3FBA7585-F600-45F2-85F2-CCC956C9A8D7}" dt="2024-06-04T21:16:25.448" v="5797" actId="20577"/>
        <pc:sldMkLst>
          <pc:docMk/>
          <pc:sldMk cId="3738228689" sldId="273"/>
        </pc:sldMkLst>
        <pc:spChg chg="mod">
          <ac:chgData name="Josh Joseph" userId="de4158b4-f59e-43c6-87bf-b23829460c2e" providerId="ADAL" clId="{3FBA7585-F600-45F2-85F2-CCC956C9A8D7}" dt="2024-06-04T21:16:25.448" v="5797" actId="20577"/>
          <ac:spMkLst>
            <pc:docMk/>
            <pc:sldMk cId="3738228689" sldId="273"/>
            <ac:spMk id="4" creationId="{00000000-0000-0000-0000-000000000000}"/>
          </ac:spMkLst>
        </pc:spChg>
      </pc:sldChg>
      <pc:sldChg chg="modSp mod ord">
        <pc:chgData name="Josh Joseph" userId="de4158b4-f59e-43c6-87bf-b23829460c2e" providerId="ADAL" clId="{3FBA7585-F600-45F2-85F2-CCC956C9A8D7}" dt="2024-06-03T22:02:09.639" v="3845" actId="20577"/>
        <pc:sldMkLst>
          <pc:docMk/>
          <pc:sldMk cId="979594473" sldId="274"/>
        </pc:sldMkLst>
        <pc:spChg chg="mod">
          <ac:chgData name="Josh Joseph" userId="de4158b4-f59e-43c6-87bf-b23829460c2e" providerId="ADAL" clId="{3FBA7585-F600-45F2-85F2-CCC956C9A8D7}" dt="2024-06-03T21:55:25.629" v="3629" actId="20577"/>
          <ac:spMkLst>
            <pc:docMk/>
            <pc:sldMk cId="979594473" sldId="274"/>
            <ac:spMk id="3" creationId="{00000000-0000-0000-0000-000000000000}"/>
          </ac:spMkLst>
        </pc:spChg>
        <pc:spChg chg="mod">
          <ac:chgData name="Josh Joseph" userId="de4158b4-f59e-43c6-87bf-b23829460c2e" providerId="ADAL" clId="{3FBA7585-F600-45F2-85F2-CCC956C9A8D7}" dt="2024-06-03T22:02:09.639" v="3845" actId="20577"/>
          <ac:spMkLst>
            <pc:docMk/>
            <pc:sldMk cId="979594473" sldId="274"/>
            <ac:spMk id="4" creationId="{00000000-0000-0000-0000-000000000000}"/>
          </ac:spMkLst>
        </pc:spChg>
      </pc:sldChg>
      <pc:sldChg chg="addSp delSp modSp mod ord">
        <pc:chgData name="Josh Joseph" userId="de4158b4-f59e-43c6-87bf-b23829460c2e" providerId="ADAL" clId="{3FBA7585-F600-45F2-85F2-CCC956C9A8D7}" dt="2024-06-04T21:49:36.352" v="5965" actId="14100"/>
        <pc:sldMkLst>
          <pc:docMk/>
          <pc:sldMk cId="1140436913" sldId="275"/>
        </pc:sldMkLst>
        <pc:spChg chg="mod">
          <ac:chgData name="Josh Joseph" userId="de4158b4-f59e-43c6-87bf-b23829460c2e" providerId="ADAL" clId="{3FBA7585-F600-45F2-85F2-CCC956C9A8D7}" dt="2024-06-03T22:07:53.484" v="3969" actId="20577"/>
          <ac:spMkLst>
            <pc:docMk/>
            <pc:sldMk cId="1140436913" sldId="275"/>
            <ac:spMk id="3" creationId="{00000000-0000-0000-0000-000000000000}"/>
          </ac:spMkLst>
        </pc:spChg>
        <pc:spChg chg="mod">
          <ac:chgData name="Josh Joseph" userId="de4158b4-f59e-43c6-87bf-b23829460c2e" providerId="ADAL" clId="{3FBA7585-F600-45F2-85F2-CCC956C9A8D7}" dt="2024-06-04T21:49:01.346" v="5960" actId="255"/>
          <ac:spMkLst>
            <pc:docMk/>
            <pc:sldMk cId="1140436913" sldId="275"/>
            <ac:spMk id="4" creationId="{00000000-0000-0000-0000-000000000000}"/>
          </ac:spMkLst>
        </pc:spChg>
        <pc:picChg chg="add del mod modCrop">
          <ac:chgData name="Josh Joseph" userId="de4158b4-f59e-43c6-87bf-b23829460c2e" providerId="ADAL" clId="{3FBA7585-F600-45F2-85F2-CCC956C9A8D7}" dt="2024-06-04T21:48:32.688" v="5956" actId="478"/>
          <ac:picMkLst>
            <pc:docMk/>
            <pc:sldMk cId="1140436913" sldId="275"/>
            <ac:picMk id="5" creationId="{3B0A42AE-06D5-8F47-1DDE-121BA56C3672}"/>
          </ac:picMkLst>
        </pc:picChg>
        <pc:picChg chg="add mod">
          <ac:chgData name="Josh Joseph" userId="de4158b4-f59e-43c6-87bf-b23829460c2e" providerId="ADAL" clId="{3FBA7585-F600-45F2-85F2-CCC956C9A8D7}" dt="2024-06-04T21:49:36.352" v="5965" actId="14100"/>
          <ac:picMkLst>
            <pc:docMk/>
            <pc:sldMk cId="1140436913" sldId="275"/>
            <ac:picMk id="6" creationId="{C1588EF9-D18C-8EAC-4424-FD3E64F23F35}"/>
          </ac:picMkLst>
        </pc:picChg>
      </pc:sldChg>
      <pc:sldChg chg="addSp delSp modSp mod modNotesTx">
        <pc:chgData name="Josh Joseph" userId="de4158b4-f59e-43c6-87bf-b23829460c2e" providerId="ADAL" clId="{3FBA7585-F600-45F2-85F2-CCC956C9A8D7}" dt="2024-06-03T22:51:10.175" v="5783" actId="20577"/>
        <pc:sldMkLst>
          <pc:docMk/>
          <pc:sldMk cId="1505920680" sldId="276"/>
        </pc:sldMkLst>
        <pc:spChg chg="mod">
          <ac:chgData name="Josh Joseph" userId="de4158b4-f59e-43c6-87bf-b23829460c2e" providerId="ADAL" clId="{3FBA7585-F600-45F2-85F2-CCC956C9A8D7}" dt="2024-06-03T22:36:19.386" v="4919" actId="20577"/>
          <ac:spMkLst>
            <pc:docMk/>
            <pc:sldMk cId="1505920680" sldId="276"/>
            <ac:spMk id="3" creationId="{00000000-0000-0000-0000-000000000000}"/>
          </ac:spMkLst>
        </pc:spChg>
        <pc:spChg chg="mod">
          <ac:chgData name="Josh Joseph" userId="de4158b4-f59e-43c6-87bf-b23829460c2e" providerId="ADAL" clId="{3FBA7585-F600-45F2-85F2-CCC956C9A8D7}" dt="2024-06-03T22:33:17.892" v="4901" actId="20577"/>
          <ac:spMkLst>
            <pc:docMk/>
            <pc:sldMk cId="1505920680" sldId="276"/>
            <ac:spMk id="4" creationId="{00000000-0000-0000-0000-000000000000}"/>
          </ac:spMkLst>
        </pc:spChg>
        <pc:graphicFrameChg chg="add mod">
          <ac:chgData name="Josh Joseph" userId="de4158b4-f59e-43c6-87bf-b23829460c2e" providerId="ADAL" clId="{3FBA7585-F600-45F2-85F2-CCC956C9A8D7}" dt="2024-06-03T22:33:28.518" v="4902"/>
          <ac:graphicFrameMkLst>
            <pc:docMk/>
            <pc:sldMk cId="1505920680" sldId="276"/>
            <ac:graphicFrameMk id="2" creationId="{FFF268D4-EFD7-54EF-B6E5-06C20F5EA5CD}"/>
          </ac:graphicFrameMkLst>
        </pc:graphicFrameChg>
        <pc:graphicFrameChg chg="add del mod">
          <ac:chgData name="Josh Joseph" userId="de4158b4-f59e-43c6-87bf-b23829460c2e" providerId="ADAL" clId="{3FBA7585-F600-45F2-85F2-CCC956C9A8D7}" dt="2024-06-03T22:40:13.931" v="5158" actId="478"/>
          <ac:graphicFrameMkLst>
            <pc:docMk/>
            <pc:sldMk cId="1505920680" sldId="276"/>
            <ac:graphicFrameMk id="5" creationId="{7E0DDF69-1BBD-DE33-0EAF-78D1D44C9AFA}"/>
          </ac:graphicFrameMkLst>
        </pc:graphicFrameChg>
        <pc:graphicFrameChg chg="add mod">
          <ac:chgData name="Josh Joseph" userId="de4158b4-f59e-43c6-87bf-b23829460c2e" providerId="ADAL" clId="{3FBA7585-F600-45F2-85F2-CCC956C9A8D7}" dt="2024-06-03T22:40:21.742" v="5160"/>
          <ac:graphicFrameMkLst>
            <pc:docMk/>
            <pc:sldMk cId="1505920680" sldId="276"/>
            <ac:graphicFrameMk id="6" creationId="{2578B6A3-7A59-2850-616B-C29E58E28EAE}"/>
          </ac:graphicFrameMkLst>
        </pc:graphicFrameChg>
      </pc:sldChg>
      <pc:sldChg chg="modSp mod">
        <pc:chgData name="Josh Joseph" userId="de4158b4-f59e-43c6-87bf-b23829460c2e" providerId="ADAL" clId="{3FBA7585-F600-45F2-85F2-CCC956C9A8D7}" dt="2024-06-03T22:48:43.793" v="5723" actId="20577"/>
        <pc:sldMkLst>
          <pc:docMk/>
          <pc:sldMk cId="985821143" sldId="277"/>
        </pc:sldMkLst>
        <pc:spChg chg="mod">
          <ac:chgData name="Josh Joseph" userId="de4158b4-f59e-43c6-87bf-b23829460c2e" providerId="ADAL" clId="{3FBA7585-F600-45F2-85F2-CCC956C9A8D7}" dt="2024-06-03T22:47:21.350" v="5521" actId="313"/>
          <ac:spMkLst>
            <pc:docMk/>
            <pc:sldMk cId="985821143" sldId="277"/>
            <ac:spMk id="3" creationId="{00000000-0000-0000-0000-000000000000}"/>
          </ac:spMkLst>
        </pc:spChg>
        <pc:spChg chg="mod">
          <ac:chgData name="Josh Joseph" userId="de4158b4-f59e-43c6-87bf-b23829460c2e" providerId="ADAL" clId="{3FBA7585-F600-45F2-85F2-CCC956C9A8D7}" dt="2024-06-03T22:48:43.793" v="5723" actId="20577"/>
          <ac:spMkLst>
            <pc:docMk/>
            <pc:sldMk cId="985821143" sldId="277"/>
            <ac:spMk id="4" creationId="{00000000-0000-0000-0000-000000000000}"/>
          </ac:spMkLst>
        </pc:spChg>
      </pc:sldChg>
      <pc:sldChg chg="del">
        <pc:chgData name="Josh Joseph" userId="de4158b4-f59e-43c6-87bf-b23829460c2e" providerId="ADAL" clId="{3FBA7585-F600-45F2-85F2-CCC956C9A8D7}" dt="2024-06-03T22:48:55.727" v="5725" actId="47"/>
        <pc:sldMkLst>
          <pc:docMk/>
          <pc:sldMk cId="412846452" sldId="278"/>
        </pc:sldMkLst>
      </pc:sldChg>
      <pc:sldChg chg="del">
        <pc:chgData name="Josh Joseph" userId="de4158b4-f59e-43c6-87bf-b23829460c2e" providerId="ADAL" clId="{3FBA7585-F600-45F2-85F2-CCC956C9A8D7}" dt="2024-06-03T22:48:54.578" v="5724" actId="47"/>
        <pc:sldMkLst>
          <pc:docMk/>
          <pc:sldMk cId="676710643" sldId="279"/>
        </pc:sldMkLst>
      </pc:sldChg>
      <pc:sldChg chg="del">
        <pc:chgData name="Josh Joseph" userId="de4158b4-f59e-43c6-87bf-b23829460c2e" providerId="ADAL" clId="{3FBA7585-F600-45F2-85F2-CCC956C9A8D7}" dt="2024-06-03T22:48:59.206" v="5726" actId="47"/>
        <pc:sldMkLst>
          <pc:docMk/>
          <pc:sldMk cId="4168799391" sldId="280"/>
        </pc:sldMkLst>
      </pc:sldChg>
      <pc:sldChg chg="del">
        <pc:chgData name="Josh Joseph" userId="de4158b4-f59e-43c6-87bf-b23829460c2e" providerId="ADAL" clId="{3FBA7585-F600-45F2-85F2-CCC956C9A8D7}" dt="2024-06-03T22:49:01.157" v="5727" actId="47"/>
        <pc:sldMkLst>
          <pc:docMk/>
          <pc:sldMk cId="1472336368" sldId="281"/>
        </pc:sldMkLst>
      </pc:sldChg>
      <pc:sldChg chg="modSp add mod">
        <pc:chgData name="Josh Joseph" userId="de4158b4-f59e-43c6-87bf-b23829460c2e" providerId="ADAL" clId="{3FBA7585-F600-45F2-85F2-CCC956C9A8D7}" dt="2024-06-04T21:55:13.913" v="5984" actId="113"/>
        <pc:sldMkLst>
          <pc:docMk/>
          <pc:sldMk cId="79065794" sldId="282"/>
        </pc:sldMkLst>
        <pc:spChg chg="mod">
          <ac:chgData name="Josh Joseph" userId="de4158b4-f59e-43c6-87bf-b23829460c2e" providerId="ADAL" clId="{3FBA7585-F600-45F2-85F2-CCC956C9A8D7}" dt="2024-06-03T17:54:41.534" v="2041" actId="20577"/>
          <ac:spMkLst>
            <pc:docMk/>
            <pc:sldMk cId="79065794" sldId="282"/>
            <ac:spMk id="3" creationId="{00000000-0000-0000-0000-000000000000}"/>
          </ac:spMkLst>
        </pc:spChg>
        <pc:spChg chg="mod">
          <ac:chgData name="Josh Joseph" userId="de4158b4-f59e-43c6-87bf-b23829460c2e" providerId="ADAL" clId="{3FBA7585-F600-45F2-85F2-CCC956C9A8D7}" dt="2024-06-04T21:55:13.913" v="5984" actId="113"/>
          <ac:spMkLst>
            <pc:docMk/>
            <pc:sldMk cId="79065794" sldId="282"/>
            <ac:spMk id="4" creationId="{00000000-0000-0000-0000-000000000000}"/>
          </ac:spMkLst>
        </pc:spChg>
      </pc:sldChg>
      <pc:sldChg chg="add">
        <pc:chgData name="Josh Joseph" userId="de4158b4-f59e-43c6-87bf-b23829460c2e" providerId="ADAL" clId="{3FBA7585-F600-45F2-85F2-CCC956C9A8D7}" dt="2024-06-03T21:55:04.036" v="3591" actId="2890"/>
        <pc:sldMkLst>
          <pc:docMk/>
          <pc:sldMk cId="3952640867" sldId="283"/>
        </pc:sldMkLst>
      </pc:sldChg>
      <pc:sldChg chg="add">
        <pc:chgData name="Josh Joseph" userId="de4158b4-f59e-43c6-87bf-b23829460c2e" providerId="ADAL" clId="{3FBA7585-F600-45F2-85F2-CCC956C9A8D7}" dt="2024-06-03T22:02:34.190" v="3846" actId="2890"/>
        <pc:sldMkLst>
          <pc:docMk/>
          <pc:sldMk cId="3508067482" sldId="284"/>
        </pc:sldMkLst>
      </pc:sldChg>
      <pc:sldChg chg="addSp delSp modSp add mod">
        <pc:chgData name="Josh Joseph" userId="de4158b4-f59e-43c6-87bf-b23829460c2e" providerId="ADAL" clId="{3FBA7585-F600-45F2-85F2-CCC956C9A8D7}" dt="2024-06-04T21:50:17.450" v="5973" actId="20577"/>
        <pc:sldMkLst>
          <pc:docMk/>
          <pc:sldMk cId="3318661654" sldId="285"/>
        </pc:sldMkLst>
        <pc:spChg chg="mod">
          <ac:chgData name="Josh Joseph" userId="de4158b4-f59e-43c6-87bf-b23829460c2e" providerId="ADAL" clId="{3FBA7585-F600-45F2-85F2-CCC956C9A8D7}" dt="2024-06-03T22:18:52.979" v="4255" actId="20577"/>
          <ac:spMkLst>
            <pc:docMk/>
            <pc:sldMk cId="3318661654" sldId="285"/>
            <ac:spMk id="3" creationId="{00000000-0000-0000-0000-000000000000}"/>
          </ac:spMkLst>
        </pc:spChg>
        <pc:spChg chg="mod">
          <ac:chgData name="Josh Joseph" userId="de4158b4-f59e-43c6-87bf-b23829460c2e" providerId="ADAL" clId="{3FBA7585-F600-45F2-85F2-CCC956C9A8D7}" dt="2024-06-04T21:50:17.450" v="5973" actId="20577"/>
          <ac:spMkLst>
            <pc:docMk/>
            <pc:sldMk cId="3318661654" sldId="285"/>
            <ac:spMk id="4" creationId="{00000000-0000-0000-0000-000000000000}"/>
          </ac:spMkLst>
        </pc:spChg>
        <pc:picChg chg="del">
          <ac:chgData name="Josh Joseph" userId="de4158b4-f59e-43c6-87bf-b23829460c2e" providerId="ADAL" clId="{3FBA7585-F600-45F2-85F2-CCC956C9A8D7}" dt="2024-06-04T21:49:22.044" v="5961" actId="478"/>
          <ac:picMkLst>
            <pc:docMk/>
            <pc:sldMk cId="3318661654" sldId="285"/>
            <ac:picMk id="5" creationId="{3B0A42AE-06D5-8F47-1DDE-121BA56C3672}"/>
          </ac:picMkLst>
        </pc:picChg>
        <pc:picChg chg="add mod">
          <ac:chgData name="Josh Joseph" userId="de4158b4-f59e-43c6-87bf-b23829460c2e" providerId="ADAL" clId="{3FBA7585-F600-45F2-85F2-CCC956C9A8D7}" dt="2024-06-03T22:34:13.366" v="4908" actId="1076"/>
          <ac:picMkLst>
            <pc:docMk/>
            <pc:sldMk cId="3318661654" sldId="285"/>
            <ac:picMk id="6" creationId="{8142CE53-3A75-6978-C835-B4A4C284977D}"/>
          </ac:picMkLst>
        </pc:picChg>
        <pc:picChg chg="add mod">
          <ac:chgData name="Josh Joseph" userId="de4158b4-f59e-43c6-87bf-b23829460c2e" providerId="ADAL" clId="{3FBA7585-F600-45F2-85F2-CCC956C9A8D7}" dt="2024-06-04T21:49:45.826" v="5966" actId="1076"/>
          <ac:picMkLst>
            <pc:docMk/>
            <pc:sldMk cId="3318661654" sldId="285"/>
            <ac:picMk id="7" creationId="{D42F26CC-6657-585F-7BD6-147A991AE583}"/>
          </ac:picMkLst>
        </pc:picChg>
      </pc:sldChg>
      <pc:sldChg chg="addSp delSp modSp add mod modClrScheme chgLayout modNotesTx">
        <pc:chgData name="Josh Joseph" userId="de4158b4-f59e-43c6-87bf-b23829460c2e" providerId="ADAL" clId="{3FBA7585-F600-45F2-85F2-CCC956C9A8D7}" dt="2024-06-03T22:51:12.517" v="5784" actId="20577"/>
        <pc:sldMkLst>
          <pc:docMk/>
          <pc:sldMk cId="3888158081" sldId="286"/>
        </pc:sldMkLst>
        <pc:spChg chg="mod">
          <ac:chgData name="Josh Joseph" userId="de4158b4-f59e-43c6-87bf-b23829460c2e" providerId="ADAL" clId="{3FBA7585-F600-45F2-85F2-CCC956C9A8D7}" dt="2024-06-03T22:38:46.926" v="5151" actId="26606"/>
          <ac:spMkLst>
            <pc:docMk/>
            <pc:sldMk cId="3888158081" sldId="286"/>
            <ac:spMk id="3" creationId="{00000000-0000-0000-0000-000000000000}"/>
          </ac:spMkLst>
        </pc:spChg>
        <pc:spChg chg="mod">
          <ac:chgData name="Josh Joseph" userId="de4158b4-f59e-43c6-87bf-b23829460c2e" providerId="ADAL" clId="{3FBA7585-F600-45F2-85F2-CCC956C9A8D7}" dt="2024-06-03T22:38:46.926" v="5151" actId="26606"/>
          <ac:spMkLst>
            <pc:docMk/>
            <pc:sldMk cId="3888158081" sldId="286"/>
            <ac:spMk id="4" creationId="{00000000-0000-0000-0000-000000000000}"/>
          </ac:spMkLst>
        </pc:spChg>
        <pc:spChg chg="add mod">
          <ac:chgData name="Josh Joseph" userId="de4158b4-f59e-43c6-87bf-b23829460c2e" providerId="ADAL" clId="{3FBA7585-F600-45F2-85F2-CCC956C9A8D7}" dt="2024-06-03T22:44:44.120" v="5382" actId="115"/>
          <ac:spMkLst>
            <pc:docMk/>
            <pc:sldMk cId="3888158081" sldId="286"/>
            <ac:spMk id="6" creationId="{9E23AF7E-4073-BB35-901A-B508EC0192DF}"/>
          </ac:spMkLst>
        </pc:spChg>
        <pc:spChg chg="add del mod">
          <ac:chgData name="Josh Joseph" userId="de4158b4-f59e-43c6-87bf-b23829460c2e" providerId="ADAL" clId="{3FBA7585-F600-45F2-85F2-CCC956C9A8D7}" dt="2024-06-03T22:38:46.926" v="5151" actId="26606"/>
          <ac:spMkLst>
            <pc:docMk/>
            <pc:sldMk cId="3888158081" sldId="286"/>
            <ac:spMk id="11" creationId="{F43C4943-D95E-3DAC-4435-85C7B323035E}"/>
          </ac:spMkLst>
        </pc:spChg>
        <pc:graphicFrameChg chg="del">
          <ac:chgData name="Josh Joseph" userId="de4158b4-f59e-43c6-87bf-b23829460c2e" providerId="ADAL" clId="{3FBA7585-F600-45F2-85F2-CCC956C9A8D7}" dt="2024-06-03T22:36:43.534" v="4955" actId="478"/>
          <ac:graphicFrameMkLst>
            <pc:docMk/>
            <pc:sldMk cId="3888158081" sldId="286"/>
            <ac:graphicFrameMk id="5" creationId="{7E0DDF69-1BBD-DE33-0EAF-78D1D44C9AFA}"/>
          </ac:graphicFrameMkLst>
        </pc:graphicFrameChg>
        <pc:picChg chg="add">
          <ac:chgData name="Josh Joseph" userId="de4158b4-f59e-43c6-87bf-b23829460c2e" providerId="ADAL" clId="{3FBA7585-F600-45F2-85F2-CCC956C9A8D7}" dt="2024-06-03T22:36:55.914" v="4956"/>
          <ac:picMkLst>
            <pc:docMk/>
            <pc:sldMk cId="3888158081" sldId="286"/>
            <ac:picMk id="2" creationId="{4048C869-03AF-6DBC-9956-384EDEC9D2A2}"/>
          </ac:picMkLst>
        </pc:picChg>
      </pc:sldChg>
      <pc:sldChg chg="modSp add mod">
        <pc:chgData name="Josh Joseph" userId="de4158b4-f59e-43c6-87bf-b23829460c2e" providerId="ADAL" clId="{3FBA7585-F600-45F2-85F2-CCC956C9A8D7}" dt="2024-06-05T00:33:13.932" v="5995" actId="313"/>
        <pc:sldMkLst>
          <pc:docMk/>
          <pc:sldMk cId="2123694126" sldId="287"/>
        </pc:sldMkLst>
        <pc:spChg chg="mod">
          <ac:chgData name="Josh Joseph" userId="de4158b4-f59e-43c6-87bf-b23829460c2e" providerId="ADAL" clId="{3FBA7585-F600-45F2-85F2-CCC956C9A8D7}" dt="2024-06-05T00:33:13.932" v="5995" actId="313"/>
          <ac:spMkLst>
            <pc:docMk/>
            <pc:sldMk cId="2123694126" sldId="287"/>
            <ac:spMk id="3" creationId="{00000000-0000-0000-0000-000000000000}"/>
          </ac:spMkLst>
        </pc:spChg>
        <pc:spChg chg="mod">
          <ac:chgData name="Josh Joseph" userId="de4158b4-f59e-43c6-87bf-b23829460c2e" providerId="ADAL" clId="{3FBA7585-F600-45F2-85F2-CCC956C9A8D7}" dt="2024-06-03T22:53:15.224" v="5789" actId="20577"/>
          <ac:spMkLst>
            <pc:docMk/>
            <pc:sldMk cId="2123694126" sldId="28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B9FDBB-4E75-4F3B-8357-D625CAD8EA91}" type="datetimeFigureOut">
              <a:rPr lang="en-CA" smtClean="0"/>
              <a:t>2024-09-10</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AB3AEF-E302-4609-8276-EF627FA37DED}" type="slidenum">
              <a:rPr lang="en-CA" smtClean="0"/>
              <a:t>‹#›</a:t>
            </a:fld>
            <a:endParaRPr lang="en-CA"/>
          </a:p>
        </p:txBody>
      </p:sp>
    </p:spTree>
    <p:extLst>
      <p:ext uri="{BB962C8B-B14F-4D97-AF65-F5344CB8AC3E}">
        <p14:creationId xmlns:p14="http://schemas.microsoft.com/office/powerpoint/2010/main" val="1169159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26FC2-9D12-4A6A-A398-F61C31C02409}" type="datetimeFigureOut">
              <a:rPr lang="en-CA" smtClean="0"/>
              <a:t>2024-09-10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FF3B9-50FD-4854-83AA-34ABFF97673B}" type="slidenum">
              <a:rPr lang="en-CA" smtClean="0"/>
              <a:t>‹#›</a:t>
            </a:fld>
            <a:endParaRPr lang="en-CA"/>
          </a:p>
        </p:txBody>
      </p:sp>
    </p:spTree>
    <p:extLst>
      <p:ext uri="{BB962C8B-B14F-4D97-AF65-F5344CB8AC3E}">
        <p14:creationId xmlns:p14="http://schemas.microsoft.com/office/powerpoint/2010/main" val="29220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1</a:t>
            </a:fld>
            <a:endParaRPr lang="en-CA"/>
          </a:p>
        </p:txBody>
      </p:sp>
    </p:spTree>
    <p:extLst>
      <p:ext uri="{BB962C8B-B14F-4D97-AF65-F5344CB8AC3E}">
        <p14:creationId xmlns:p14="http://schemas.microsoft.com/office/powerpoint/2010/main" val="133891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10</a:t>
            </a:fld>
            <a:endParaRPr lang="en-CA"/>
          </a:p>
        </p:txBody>
      </p:sp>
    </p:spTree>
    <p:extLst>
      <p:ext uri="{BB962C8B-B14F-4D97-AF65-F5344CB8AC3E}">
        <p14:creationId xmlns:p14="http://schemas.microsoft.com/office/powerpoint/2010/main" val="3797223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11</a:t>
            </a:fld>
            <a:endParaRPr lang="en-CA"/>
          </a:p>
        </p:txBody>
      </p:sp>
    </p:spTree>
    <p:extLst>
      <p:ext uri="{BB962C8B-B14F-4D97-AF65-F5344CB8AC3E}">
        <p14:creationId xmlns:p14="http://schemas.microsoft.com/office/powerpoint/2010/main" val="204286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12</a:t>
            </a:fld>
            <a:endParaRPr lang="en-CA"/>
          </a:p>
        </p:txBody>
      </p:sp>
    </p:spTree>
    <p:extLst>
      <p:ext uri="{BB962C8B-B14F-4D97-AF65-F5344CB8AC3E}">
        <p14:creationId xmlns:p14="http://schemas.microsoft.com/office/powerpoint/2010/main" val="182419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13</a:t>
            </a:fld>
            <a:endParaRPr lang="en-CA"/>
          </a:p>
        </p:txBody>
      </p:sp>
    </p:spTree>
    <p:extLst>
      <p:ext uri="{BB962C8B-B14F-4D97-AF65-F5344CB8AC3E}">
        <p14:creationId xmlns:p14="http://schemas.microsoft.com/office/powerpoint/2010/main" val="280288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14</a:t>
            </a:fld>
            <a:endParaRPr lang="en-CA"/>
          </a:p>
        </p:txBody>
      </p:sp>
    </p:spTree>
    <p:extLst>
      <p:ext uri="{BB962C8B-B14F-4D97-AF65-F5344CB8AC3E}">
        <p14:creationId xmlns:p14="http://schemas.microsoft.com/office/powerpoint/2010/main" val="1382319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15</a:t>
            </a:fld>
            <a:endParaRPr lang="en-CA"/>
          </a:p>
        </p:txBody>
      </p:sp>
    </p:spTree>
    <p:extLst>
      <p:ext uri="{BB962C8B-B14F-4D97-AF65-F5344CB8AC3E}">
        <p14:creationId xmlns:p14="http://schemas.microsoft.com/office/powerpoint/2010/main" val="3147582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16</a:t>
            </a:fld>
            <a:endParaRPr lang="en-CA"/>
          </a:p>
        </p:txBody>
      </p:sp>
    </p:spTree>
    <p:extLst>
      <p:ext uri="{BB962C8B-B14F-4D97-AF65-F5344CB8AC3E}">
        <p14:creationId xmlns:p14="http://schemas.microsoft.com/office/powerpoint/2010/main" val="113090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17</a:t>
            </a:fld>
            <a:endParaRPr lang="en-CA"/>
          </a:p>
        </p:txBody>
      </p:sp>
    </p:spTree>
    <p:extLst>
      <p:ext uri="{BB962C8B-B14F-4D97-AF65-F5344CB8AC3E}">
        <p14:creationId xmlns:p14="http://schemas.microsoft.com/office/powerpoint/2010/main" val="678017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18</a:t>
            </a:fld>
            <a:endParaRPr lang="en-CA"/>
          </a:p>
        </p:txBody>
      </p:sp>
    </p:spTree>
    <p:extLst>
      <p:ext uri="{BB962C8B-B14F-4D97-AF65-F5344CB8AC3E}">
        <p14:creationId xmlns:p14="http://schemas.microsoft.com/office/powerpoint/2010/main" val="1996243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19</a:t>
            </a:fld>
            <a:endParaRPr lang="en-CA"/>
          </a:p>
        </p:txBody>
      </p:sp>
    </p:spTree>
    <p:extLst>
      <p:ext uri="{BB962C8B-B14F-4D97-AF65-F5344CB8AC3E}">
        <p14:creationId xmlns:p14="http://schemas.microsoft.com/office/powerpoint/2010/main" val="228575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12FF3B9-50FD-4854-83AA-34ABFF97673B}" type="slidenum">
              <a:rPr lang="en-CA" smtClean="0"/>
              <a:t>2</a:t>
            </a:fld>
            <a:endParaRPr lang="en-CA"/>
          </a:p>
        </p:txBody>
      </p:sp>
    </p:spTree>
    <p:extLst>
      <p:ext uri="{BB962C8B-B14F-4D97-AF65-F5344CB8AC3E}">
        <p14:creationId xmlns:p14="http://schemas.microsoft.com/office/powerpoint/2010/main" val="2238227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20</a:t>
            </a:fld>
            <a:endParaRPr lang="en-CA"/>
          </a:p>
        </p:txBody>
      </p:sp>
    </p:spTree>
    <p:extLst>
      <p:ext uri="{BB962C8B-B14F-4D97-AF65-F5344CB8AC3E}">
        <p14:creationId xmlns:p14="http://schemas.microsoft.com/office/powerpoint/2010/main" val="3870732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21</a:t>
            </a:fld>
            <a:endParaRPr lang="en-CA"/>
          </a:p>
        </p:txBody>
      </p:sp>
    </p:spTree>
    <p:extLst>
      <p:ext uri="{BB962C8B-B14F-4D97-AF65-F5344CB8AC3E}">
        <p14:creationId xmlns:p14="http://schemas.microsoft.com/office/powerpoint/2010/main" val="2106376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22</a:t>
            </a:fld>
            <a:endParaRPr lang="en-CA"/>
          </a:p>
        </p:txBody>
      </p:sp>
    </p:spTree>
    <p:extLst>
      <p:ext uri="{BB962C8B-B14F-4D97-AF65-F5344CB8AC3E}">
        <p14:creationId xmlns:p14="http://schemas.microsoft.com/office/powerpoint/2010/main" val="3844690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23</a:t>
            </a:fld>
            <a:endParaRPr lang="en-CA"/>
          </a:p>
        </p:txBody>
      </p:sp>
    </p:spTree>
    <p:extLst>
      <p:ext uri="{BB962C8B-B14F-4D97-AF65-F5344CB8AC3E}">
        <p14:creationId xmlns:p14="http://schemas.microsoft.com/office/powerpoint/2010/main" val="421057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5"/>
          </p:nvPr>
        </p:nvSpPr>
        <p:spPr/>
        <p:txBody>
          <a:bodyPr/>
          <a:lstStyle/>
          <a:p>
            <a:fld id="{D12FF3B9-50FD-4854-83AA-34ABFF97673B}" type="slidenum">
              <a:rPr lang="en-CA" smtClean="0"/>
              <a:t>3</a:t>
            </a:fld>
            <a:endParaRPr lang="en-CA"/>
          </a:p>
        </p:txBody>
      </p:sp>
    </p:spTree>
    <p:extLst>
      <p:ext uri="{BB962C8B-B14F-4D97-AF65-F5344CB8AC3E}">
        <p14:creationId xmlns:p14="http://schemas.microsoft.com/office/powerpoint/2010/main" val="70449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D12FF3B9-50FD-4854-83AA-34ABFF97673B}" type="slidenum">
              <a:rPr lang="en-CA" smtClean="0"/>
              <a:t>4</a:t>
            </a:fld>
            <a:endParaRPr lang="en-CA"/>
          </a:p>
        </p:txBody>
      </p:sp>
    </p:spTree>
    <p:extLst>
      <p:ext uri="{BB962C8B-B14F-4D97-AF65-F5344CB8AC3E}">
        <p14:creationId xmlns:p14="http://schemas.microsoft.com/office/powerpoint/2010/main" val="63592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5</a:t>
            </a:fld>
            <a:endParaRPr lang="en-CA"/>
          </a:p>
        </p:txBody>
      </p:sp>
    </p:spTree>
    <p:extLst>
      <p:ext uri="{BB962C8B-B14F-4D97-AF65-F5344CB8AC3E}">
        <p14:creationId xmlns:p14="http://schemas.microsoft.com/office/powerpoint/2010/main" val="78650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6</a:t>
            </a:fld>
            <a:endParaRPr lang="en-CA"/>
          </a:p>
        </p:txBody>
      </p:sp>
    </p:spTree>
    <p:extLst>
      <p:ext uri="{BB962C8B-B14F-4D97-AF65-F5344CB8AC3E}">
        <p14:creationId xmlns:p14="http://schemas.microsoft.com/office/powerpoint/2010/main" val="15874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7</a:t>
            </a:fld>
            <a:endParaRPr lang="en-CA"/>
          </a:p>
        </p:txBody>
      </p:sp>
    </p:spTree>
    <p:extLst>
      <p:ext uri="{BB962C8B-B14F-4D97-AF65-F5344CB8AC3E}">
        <p14:creationId xmlns:p14="http://schemas.microsoft.com/office/powerpoint/2010/main" val="12219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set of Architectural design principes were provided by the applicant which they believe …..</a:t>
            </a:r>
          </a:p>
        </p:txBody>
      </p:sp>
      <p:sp>
        <p:nvSpPr>
          <p:cNvPr id="4" name="Slide Number Placeholder 3"/>
          <p:cNvSpPr>
            <a:spLocks noGrp="1"/>
          </p:cNvSpPr>
          <p:nvPr>
            <p:ph type="sldNum" sz="quarter" idx="5"/>
          </p:nvPr>
        </p:nvSpPr>
        <p:spPr/>
        <p:txBody>
          <a:bodyPr/>
          <a:lstStyle/>
          <a:p>
            <a:fld id="{D12FF3B9-50FD-4854-83AA-34ABFF97673B}" type="slidenum">
              <a:rPr lang="en-CA" smtClean="0"/>
              <a:t>8</a:t>
            </a:fld>
            <a:endParaRPr lang="en-CA"/>
          </a:p>
        </p:txBody>
      </p:sp>
    </p:spTree>
    <p:extLst>
      <p:ext uri="{BB962C8B-B14F-4D97-AF65-F5344CB8AC3E}">
        <p14:creationId xmlns:p14="http://schemas.microsoft.com/office/powerpoint/2010/main" val="54628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12FF3B9-50FD-4854-83AA-34ABFF97673B}" type="slidenum">
              <a:rPr lang="en-CA" smtClean="0"/>
              <a:t>9</a:t>
            </a:fld>
            <a:endParaRPr lang="en-CA"/>
          </a:p>
        </p:txBody>
      </p:sp>
    </p:spTree>
    <p:extLst>
      <p:ext uri="{BB962C8B-B14F-4D97-AF65-F5344CB8AC3E}">
        <p14:creationId xmlns:p14="http://schemas.microsoft.com/office/powerpoint/2010/main" val="307563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21340" b="22410"/>
          <a:stretch/>
        </p:blipFill>
        <p:spPr>
          <a:xfrm>
            <a:off x="0" y="0"/>
            <a:ext cx="9144000" cy="5143500"/>
          </a:xfrm>
          <a:prstGeom prst="rect">
            <a:avLst/>
          </a:prstGeom>
        </p:spPr>
      </p:pic>
      <p:sp>
        <p:nvSpPr>
          <p:cNvPr id="2" name="Title 1"/>
          <p:cNvSpPr>
            <a:spLocks noGrp="1"/>
          </p:cNvSpPr>
          <p:nvPr>
            <p:ph type="ctrTitle" hasCustomPrompt="1"/>
          </p:nvPr>
        </p:nvSpPr>
        <p:spPr>
          <a:xfrm>
            <a:off x="1574800" y="1822450"/>
            <a:ext cx="6851650" cy="1447800"/>
          </a:xfrm>
        </p:spPr>
        <p:txBody>
          <a:bodyPr wrap="square" anchor="t" anchorCtr="0"/>
          <a:lstStyle>
            <a:lvl1pPr>
              <a:defRPr sz="4800" spc="0" baseline="0">
                <a:solidFill>
                  <a:schemeClr val="bg1"/>
                </a:solidFill>
                <a:latin typeface="Nunito Sans Black" panose="00000A00000000000000" pitchFamily="2" charset="0"/>
              </a:defRPr>
            </a:lvl1pPr>
          </a:lstStyle>
          <a:p>
            <a:r>
              <a:rPr lang="en-US" dirty="0"/>
              <a:t>Click to add main title</a:t>
            </a:r>
            <a:endParaRPr lang="en-CA" dirty="0"/>
          </a:p>
        </p:txBody>
      </p:sp>
      <p:sp>
        <p:nvSpPr>
          <p:cNvPr id="3" name="Subtitle 2"/>
          <p:cNvSpPr>
            <a:spLocks noGrp="1"/>
          </p:cNvSpPr>
          <p:nvPr>
            <p:ph type="subTitle" idx="1" hasCustomPrompt="1"/>
          </p:nvPr>
        </p:nvSpPr>
        <p:spPr>
          <a:xfrm>
            <a:off x="1572768" y="3498850"/>
            <a:ext cx="6851650" cy="368300"/>
          </a:xfrm>
        </p:spPr>
        <p:txBody>
          <a:bodyPr>
            <a:normAutofit/>
          </a:bodyPr>
          <a:lstStyle>
            <a:lvl1pPr marL="0" indent="0" algn="l">
              <a:buNone/>
              <a:defRPr sz="24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a:p>
            <a:endParaRPr lang="en-C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365" y="1079502"/>
            <a:ext cx="1783080" cy="584851"/>
          </a:xfrm>
          <a:prstGeom prst="rect">
            <a:avLst/>
          </a:prstGeom>
        </p:spPr>
      </p:pic>
      <p:sp>
        <p:nvSpPr>
          <p:cNvPr id="14" name="Text Placeholder 13"/>
          <p:cNvSpPr>
            <a:spLocks noGrp="1"/>
          </p:cNvSpPr>
          <p:nvPr>
            <p:ph type="body" sz="quarter" idx="10" hasCustomPrompt="1"/>
          </p:nvPr>
        </p:nvSpPr>
        <p:spPr>
          <a:xfrm>
            <a:off x="1573212" y="3867150"/>
            <a:ext cx="6851205" cy="381000"/>
          </a:xfrm>
        </p:spPr>
        <p:txBody>
          <a:bodyPr/>
          <a:lstStyle>
            <a:lvl1pPr>
              <a:defRPr b="0" cap="all" baseline="0">
                <a:solidFill>
                  <a:schemeClr val="bg1"/>
                </a:solidFill>
              </a:defRPr>
            </a:lvl1pPr>
          </a:lstStyle>
          <a:p>
            <a:pPr lvl="0"/>
            <a:r>
              <a:rPr lang="en-US" dirty="0"/>
              <a:t>Click to add date</a:t>
            </a:r>
            <a:endParaRPr lang="en-CA" dirty="0"/>
          </a:p>
        </p:txBody>
      </p:sp>
      <p:sp>
        <p:nvSpPr>
          <p:cNvPr id="17" name="Text Placeholder 16"/>
          <p:cNvSpPr>
            <a:spLocks noGrp="1"/>
          </p:cNvSpPr>
          <p:nvPr>
            <p:ph type="body" sz="quarter" idx="11" hasCustomPrompt="1"/>
          </p:nvPr>
        </p:nvSpPr>
        <p:spPr>
          <a:xfrm>
            <a:off x="5486400" y="438150"/>
            <a:ext cx="2971800" cy="1066800"/>
          </a:xfrm>
        </p:spPr>
        <p:txBody>
          <a:bodyPr/>
          <a:lstStyle>
            <a:lvl1pPr>
              <a:defRPr i="1" baseline="0">
                <a:solidFill>
                  <a:schemeClr val="tx2"/>
                </a:solidFill>
                <a:latin typeface="Nunito Sans Light" panose="00000400000000000000" pitchFamily="2" charset="0"/>
              </a:defRPr>
            </a:lvl1pPr>
          </a:lstStyle>
          <a:p>
            <a:pPr lvl="0"/>
            <a:r>
              <a:rPr lang="en-US" dirty="0"/>
              <a:t>Note: Right-click on the slide thumbnail to change the layout to Title Slide 2 if you require a 3-line main title layout.</a:t>
            </a:r>
            <a:endParaRPr lang="en-CA" dirty="0"/>
          </a:p>
        </p:txBody>
      </p:sp>
    </p:spTree>
    <p:extLst>
      <p:ext uri="{BB962C8B-B14F-4D97-AF65-F5344CB8AC3E}">
        <p14:creationId xmlns:p14="http://schemas.microsoft.com/office/powerpoint/2010/main" val="195849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21340" b="22410"/>
          <a:stretch/>
        </p:blipFill>
        <p:spPr>
          <a:xfrm>
            <a:off x="0" y="0"/>
            <a:ext cx="9144000" cy="5143500"/>
          </a:xfrm>
          <a:prstGeom prst="rect">
            <a:avLst/>
          </a:prstGeom>
        </p:spPr>
      </p:pic>
      <p:sp>
        <p:nvSpPr>
          <p:cNvPr id="2" name="Title 1"/>
          <p:cNvSpPr>
            <a:spLocks noGrp="1"/>
          </p:cNvSpPr>
          <p:nvPr>
            <p:ph type="title"/>
          </p:nvPr>
        </p:nvSpPr>
        <p:spPr>
          <a:xfrm>
            <a:off x="914400" y="1719800"/>
            <a:ext cx="7315200" cy="1701404"/>
          </a:xfrm>
        </p:spPr>
        <p:txBody>
          <a:bodyPr wrap="square" anchor="ctr" anchorCtr="0"/>
          <a:lstStyle>
            <a:lvl1pPr algn="ctr">
              <a:defRPr sz="4800" b="1" spc="0" baseline="0">
                <a:solidFill>
                  <a:schemeClr val="bg1"/>
                </a:solidFill>
                <a:latin typeface="Nunito Sans Black" panose="00000A00000000000000" pitchFamily="2" charset="0"/>
              </a:defRPr>
            </a:lvl1pPr>
          </a:lstStyle>
          <a:p>
            <a:r>
              <a:rPr lang="en-US"/>
              <a:t>Click to edit Master title style</a:t>
            </a:r>
            <a:endParaRPr lang="en-CA"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4810" y="3499498"/>
            <a:ext cx="1280160" cy="1280160"/>
          </a:xfrm>
          <a:prstGeom prst="rect">
            <a:avLst/>
          </a:prstGeom>
        </p:spPr>
      </p:pic>
    </p:spTree>
    <p:extLst>
      <p:ext uri="{BB962C8B-B14F-4D97-AF65-F5344CB8AC3E}">
        <p14:creationId xmlns:p14="http://schemas.microsoft.com/office/powerpoint/2010/main" val="4994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Rectangle 7"/>
          <p:cNvSpPr/>
          <p:nvPr userDrawn="1"/>
        </p:nvSpPr>
        <p:spPr>
          <a:xfrm>
            <a:off x="0" y="0"/>
            <a:ext cx="9144000" cy="5148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914400" y="1809750"/>
            <a:ext cx="7315200" cy="1737360"/>
          </a:xfrm>
        </p:spPr>
        <p:txBody>
          <a:bodyPr wrap="square" anchor="t"/>
          <a:lstStyle>
            <a:lvl1pPr algn="ctr">
              <a:defRPr sz="4800" b="1" cap="none" spc="0" baseline="0">
                <a:solidFill>
                  <a:schemeClr val="bg1"/>
                </a:solidFill>
                <a:latin typeface="Nunito Sans Black" panose="00000A00000000000000" pitchFamily="2" charset="0"/>
              </a:defRPr>
            </a:lvl1pPr>
          </a:lstStyle>
          <a:p>
            <a:r>
              <a:rPr lang="en-US" dirty="0"/>
              <a:t>Click to edit Master title style</a:t>
            </a:r>
            <a:endParaRPr lang="en-C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3854450"/>
            <a:ext cx="914400" cy="914400"/>
          </a:xfrm>
          <a:prstGeom prst="rect">
            <a:avLst/>
          </a:prstGeom>
        </p:spPr>
      </p:pic>
    </p:spTree>
    <p:extLst>
      <p:ext uri="{BB962C8B-B14F-4D97-AF65-F5344CB8AC3E}">
        <p14:creationId xmlns:p14="http://schemas.microsoft.com/office/powerpoint/2010/main" val="4157316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a:xfrm>
            <a:off x="1554480" y="1280160"/>
            <a:ext cx="6400800" cy="3394472"/>
          </a:xfrm>
        </p:spPr>
        <p:txBody>
          <a:bodyPr/>
          <a:lstStyle>
            <a:lvl1pPr>
              <a:spcAft>
                <a:spcPts val="900"/>
              </a:spcAft>
              <a:defRPr sz="1400" b="1" cap="all" baseline="0"/>
            </a:lvl1pPr>
            <a:lvl2pPr marL="0">
              <a:spcBef>
                <a:spcPts val="0"/>
              </a:spcBef>
              <a:spcAft>
                <a:spcPts val="900"/>
              </a:spcAft>
              <a:defRPr spc="-50" baseline="0">
                <a:latin typeface="Nunito Sans Light" panose="00000400000000000000" pitchFamily="2" charset="0"/>
              </a:defRPr>
            </a:lvl2pPr>
            <a:lvl3pPr>
              <a:defRPr sz="1600">
                <a:latin typeface="Nunito Sans Light" panose="00000400000000000000" pitchFamily="2" charset="0"/>
              </a:defRPr>
            </a:lvl3pPr>
            <a:lvl4pPr>
              <a:defRPr>
                <a:latin typeface="Nunito Sans Light" panose="00000400000000000000" pitchFamily="2" charset="0"/>
              </a:defRPr>
            </a:lvl4pPr>
            <a:lvl5pPr>
              <a:defRPr>
                <a:latin typeface="Nunito Sans Light" panose="00000400000000000000" pitchFamily="2" charset="0"/>
              </a:defRPr>
            </a:lvl5pPr>
            <a:lvl6pPr>
              <a:defRPr sz="1600">
                <a:latin typeface="Nunito Sans Light" panose="00000400000000000000" pitchFamily="2" charset="0"/>
              </a:defRPr>
            </a:lvl6pPr>
          </a:lstStyle>
          <a:p>
            <a:pPr lvl="0"/>
            <a:r>
              <a:rPr lang="en-US" dirty="0"/>
              <a:t>Level 1 Text (Use ‘Increase List Level’ to change to level 2)</a:t>
            </a:r>
          </a:p>
          <a:p>
            <a:pPr lvl="1"/>
            <a:r>
              <a:rPr lang="en-US" dirty="0"/>
              <a:t>Level 2 Text (use ‘Decrease List Level’ to change to Level 1)</a:t>
            </a:r>
          </a:p>
          <a:p>
            <a:pPr lvl="1"/>
            <a:r>
              <a:rPr lang="en-US" dirty="0"/>
              <a:t>The Increase/Decrease List Level buttons are located on the Home tab under the Paragraph group. Click increase or decrease to switch between the Level 1 and Level 2 text styles as required.</a:t>
            </a:r>
          </a:p>
          <a:p>
            <a:pPr lvl="0"/>
            <a:r>
              <a:rPr lang="en-US" dirty="0"/>
              <a:t>Level 1 Text</a:t>
            </a:r>
          </a:p>
          <a:p>
            <a:pPr lvl="1"/>
            <a:r>
              <a:rPr lang="en-US" dirty="0"/>
              <a:t>Level 2 Text</a:t>
            </a:r>
          </a:p>
        </p:txBody>
      </p:sp>
    </p:spTree>
    <p:extLst>
      <p:ext uri="{BB962C8B-B14F-4D97-AF65-F5344CB8AC3E}">
        <p14:creationId xmlns:p14="http://schemas.microsoft.com/office/powerpoint/2010/main" val="234336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hasCustomPrompt="1"/>
          </p:nvPr>
        </p:nvSpPr>
        <p:spPr>
          <a:xfrm>
            <a:off x="1591056" y="1291828"/>
            <a:ext cx="3200400" cy="289322"/>
          </a:xfrm>
        </p:spPr>
        <p:txBody>
          <a:bodyPr anchor="t" anchorCtr="0">
            <a:normAutofit/>
          </a:bodyPr>
          <a:lstStyle>
            <a:lvl1pPr marL="0" indent="0">
              <a:buNone/>
              <a:defRPr lang="en-US" sz="1400" b="1" kern="1200" cap="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0"/>
              </a:spcBef>
              <a:spcAft>
                <a:spcPts val="600"/>
              </a:spcAft>
              <a:buFont typeface="Arial" panose="020B0604020202020204" pitchFamily="34" charset="0"/>
              <a:buNone/>
            </a:pPr>
            <a:r>
              <a:rPr lang="en-US" dirty="0"/>
              <a:t>Click to Enter Title</a:t>
            </a:r>
          </a:p>
        </p:txBody>
      </p:sp>
      <p:sp>
        <p:nvSpPr>
          <p:cNvPr id="5" name="Text Placeholder 4"/>
          <p:cNvSpPr>
            <a:spLocks noGrp="1"/>
          </p:cNvSpPr>
          <p:nvPr>
            <p:ph type="body" sz="quarter" idx="3" hasCustomPrompt="1"/>
          </p:nvPr>
        </p:nvSpPr>
        <p:spPr>
          <a:xfrm>
            <a:off x="5029200" y="1291828"/>
            <a:ext cx="3200400" cy="289322"/>
          </a:xfrm>
        </p:spPr>
        <p:txBody>
          <a:bodyPr anchor="t" anchorCtr="0">
            <a:normAutofit/>
          </a:bodyPr>
          <a:lstStyle>
            <a:lvl1pPr marL="0" indent="0">
              <a:buNone/>
              <a:defRPr lang="en-US" sz="1400" b="1" kern="1200" cap="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0"/>
              </a:spcBef>
              <a:spcAft>
                <a:spcPts val="600"/>
              </a:spcAft>
              <a:buFont typeface="Arial" panose="020B0604020202020204" pitchFamily="34" charset="0"/>
              <a:buNone/>
            </a:pPr>
            <a:r>
              <a:rPr lang="en-US" dirty="0"/>
              <a:t>Click to Enter Title</a:t>
            </a:r>
          </a:p>
        </p:txBody>
      </p:sp>
      <p:sp>
        <p:nvSpPr>
          <p:cNvPr id="11" name="Text Placeholder 10"/>
          <p:cNvSpPr>
            <a:spLocks noGrp="1"/>
          </p:cNvSpPr>
          <p:nvPr>
            <p:ph type="body" sz="quarter" idx="10"/>
          </p:nvPr>
        </p:nvSpPr>
        <p:spPr>
          <a:xfrm>
            <a:off x="1591056" y="1609344"/>
            <a:ext cx="3200400" cy="3017520"/>
          </a:xfrm>
        </p:spPr>
        <p:txBody>
          <a:bodyPr/>
          <a:lstStyle>
            <a:lvl1pPr marL="182880" indent="-182880">
              <a:spcAft>
                <a:spcPts val="450"/>
              </a:spcAft>
              <a:buFont typeface="Wingdings" panose="05000000000000000000" pitchFamily="2" charset="2"/>
              <a:buChar char="§"/>
              <a:defRPr sz="1600" b="0" cap="none" spc="-50" baseline="0">
                <a:latin typeface="Nunito Sans Light" panose="00000400000000000000" pitchFamily="2" charset="0"/>
              </a:defRPr>
            </a:lvl1pPr>
            <a:lvl2pPr marL="365760" indent="-182880">
              <a:spcBef>
                <a:spcPts val="0"/>
              </a:spcBef>
              <a:spcAft>
                <a:spcPts val="450"/>
              </a:spcAft>
              <a:buFont typeface="Wingdings" panose="05000000000000000000" pitchFamily="2" charset="2"/>
              <a:buChar char="§"/>
              <a:defRPr sz="1400"/>
            </a:lvl2pPr>
            <a:lvl3pPr marL="548640" indent="-91440">
              <a:spcBef>
                <a:spcPts val="0"/>
              </a:spcBef>
              <a:spcAft>
                <a:spcPts val="450"/>
              </a:spcAft>
              <a:buFont typeface="Wingdings" panose="05000000000000000000" pitchFamily="2" charset="2"/>
              <a:buChar char="§"/>
              <a:defRPr sz="1400">
                <a:latin typeface="Nunito Sans Light" panose="00000400000000000000"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7" name="Text Placeholder 10"/>
          <p:cNvSpPr>
            <a:spLocks noGrp="1"/>
          </p:cNvSpPr>
          <p:nvPr>
            <p:ph type="body" sz="quarter" idx="11"/>
          </p:nvPr>
        </p:nvSpPr>
        <p:spPr>
          <a:xfrm>
            <a:off x="5029200" y="1609344"/>
            <a:ext cx="3200400" cy="3017520"/>
          </a:xfrm>
        </p:spPr>
        <p:txBody>
          <a:bodyPr/>
          <a:lstStyle>
            <a:lvl1pPr marL="182880" indent="-182880">
              <a:spcAft>
                <a:spcPts val="450"/>
              </a:spcAft>
              <a:buFont typeface="Wingdings" panose="05000000000000000000" pitchFamily="2" charset="2"/>
              <a:buChar char="§"/>
              <a:defRPr sz="1600" b="0" cap="none" spc="-50" baseline="0">
                <a:latin typeface="Nunito Sans Light" panose="00000400000000000000" pitchFamily="2" charset="0"/>
              </a:defRPr>
            </a:lvl1pPr>
            <a:lvl2pPr marL="365760" indent="-182880">
              <a:spcBef>
                <a:spcPts val="0"/>
              </a:spcBef>
              <a:spcAft>
                <a:spcPts val="450"/>
              </a:spcAft>
              <a:buFont typeface="Wingdings" panose="05000000000000000000" pitchFamily="2" charset="2"/>
              <a:buChar char="§"/>
              <a:defRPr sz="1400"/>
            </a:lvl2pPr>
            <a:lvl3pPr marL="548640" indent="-91440">
              <a:spcBef>
                <a:spcPts val="0"/>
              </a:spcBef>
              <a:spcAft>
                <a:spcPts val="450"/>
              </a:spcAft>
              <a:buFont typeface="Wingdings" panose="05000000000000000000" pitchFamily="2" charset="2"/>
              <a:buChar char="§"/>
              <a:defRPr sz="1400">
                <a:latin typeface="Nunito Sans Light" panose="00000400000000000000" pitchFamily="2"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12685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6" name="Text Placeholder 2"/>
          <p:cNvSpPr>
            <a:spLocks noGrp="1"/>
          </p:cNvSpPr>
          <p:nvPr>
            <p:ph type="body" idx="1" hasCustomPrompt="1"/>
          </p:nvPr>
        </p:nvSpPr>
        <p:spPr>
          <a:xfrm>
            <a:off x="1591056" y="1310640"/>
            <a:ext cx="3017520" cy="499110"/>
          </a:xfrm>
        </p:spPr>
        <p:txBody>
          <a:bodyPr anchor="t" anchorCtr="0">
            <a:normAutofit/>
          </a:bodyPr>
          <a:lstStyle>
            <a:lvl1pPr marL="0" indent="0">
              <a:buNone/>
              <a:defRPr lang="en-US" sz="1400" b="1" kern="1200" cap="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0"/>
              </a:spcBef>
              <a:spcAft>
                <a:spcPts val="600"/>
              </a:spcAft>
              <a:buFont typeface="Arial" panose="020B0604020202020204" pitchFamily="34" charset="0"/>
              <a:buNone/>
            </a:pPr>
            <a:r>
              <a:rPr lang="en-US" dirty="0"/>
              <a:t>Click to Enter Title</a:t>
            </a:r>
          </a:p>
        </p:txBody>
      </p:sp>
      <p:sp>
        <p:nvSpPr>
          <p:cNvPr id="7" name="Text Placeholder 10"/>
          <p:cNvSpPr>
            <a:spLocks noGrp="1"/>
          </p:cNvSpPr>
          <p:nvPr>
            <p:ph type="body" sz="quarter" idx="10"/>
          </p:nvPr>
        </p:nvSpPr>
        <p:spPr>
          <a:xfrm>
            <a:off x="1591056" y="1840230"/>
            <a:ext cx="3017520" cy="2788920"/>
          </a:xfrm>
        </p:spPr>
        <p:txBody>
          <a:bodyPr/>
          <a:lstStyle>
            <a:lvl1pPr marL="182880" indent="-182880">
              <a:spcAft>
                <a:spcPts val="450"/>
              </a:spcAft>
              <a:buFont typeface="Wingdings" panose="05000000000000000000" pitchFamily="2" charset="2"/>
              <a:buChar char="§"/>
              <a:defRPr sz="1600" b="0" cap="none" spc="-50" baseline="0">
                <a:latin typeface="Nunito Sans Light" panose="00000400000000000000" pitchFamily="2" charset="0"/>
              </a:defRPr>
            </a:lvl1pPr>
            <a:lvl2pPr marL="365760" indent="-182880">
              <a:spcBef>
                <a:spcPts val="0"/>
              </a:spcBef>
              <a:spcAft>
                <a:spcPts val="450"/>
              </a:spcAft>
              <a:buFont typeface="Wingdings" panose="05000000000000000000" pitchFamily="2" charset="2"/>
              <a:buChar char="§"/>
              <a:defRPr sz="1400"/>
            </a:lvl2pPr>
            <a:lvl3pPr marL="548640" indent="-91440">
              <a:spcBef>
                <a:spcPts val="0"/>
              </a:spcBef>
              <a:spcAft>
                <a:spcPts val="450"/>
              </a:spcAft>
              <a:buFont typeface="Wingdings" panose="05000000000000000000" pitchFamily="2" charset="2"/>
              <a:buChar char="§"/>
              <a:defRPr sz="1400">
                <a:latin typeface="Nunito Sans Light" panose="00000400000000000000"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9" name="Picture Placeholder 8"/>
          <p:cNvSpPr>
            <a:spLocks noGrp="1"/>
          </p:cNvSpPr>
          <p:nvPr>
            <p:ph type="pic" sz="quarter" idx="11"/>
          </p:nvPr>
        </p:nvSpPr>
        <p:spPr>
          <a:xfrm>
            <a:off x="4892040" y="1307592"/>
            <a:ext cx="3794760" cy="2852928"/>
          </a:xfrm>
        </p:spPr>
        <p:txBody>
          <a:bodyPr anchor="ctr" anchorCtr="0"/>
          <a:lstStyle>
            <a:lvl1pPr algn="ctr">
              <a:defRPr/>
            </a:lvl1pPr>
          </a:lstStyle>
          <a:p>
            <a:endParaRPr lang="en-CA" dirty="0"/>
          </a:p>
        </p:txBody>
      </p:sp>
    </p:spTree>
    <p:extLst>
      <p:ext uri="{BB962C8B-B14F-4D97-AF65-F5344CB8AC3E}">
        <p14:creationId xmlns:p14="http://schemas.microsoft.com/office/powerpoint/2010/main" val="3123862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Cred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4" name="Text Placeholder 3"/>
          <p:cNvSpPr>
            <a:spLocks noGrp="1"/>
          </p:cNvSpPr>
          <p:nvPr>
            <p:ph type="body" sz="quarter" idx="10" hasCustomPrompt="1"/>
          </p:nvPr>
        </p:nvSpPr>
        <p:spPr>
          <a:xfrm>
            <a:off x="1600200" y="4705350"/>
            <a:ext cx="6172200" cy="381000"/>
          </a:xfrm>
        </p:spPr>
        <p:txBody>
          <a:bodyPr>
            <a:normAutofit/>
          </a:bodyPr>
          <a:lstStyle>
            <a:lvl1pPr>
              <a:defRPr sz="1200" b="0" cap="none" baseline="0">
                <a:latin typeface="Nunito Sans Light" panose="00000400000000000000" pitchFamily="2" charset="0"/>
              </a:defRPr>
            </a:lvl1pPr>
          </a:lstStyle>
          <a:p>
            <a:pPr lvl="0"/>
            <a:r>
              <a:rPr lang="en-US" dirty="0"/>
              <a:t>* Click to enter caption or Credit</a:t>
            </a:r>
          </a:p>
        </p:txBody>
      </p:sp>
      <p:sp>
        <p:nvSpPr>
          <p:cNvPr id="6" name="Content Placeholder 5"/>
          <p:cNvSpPr>
            <a:spLocks noGrp="1"/>
          </p:cNvSpPr>
          <p:nvPr>
            <p:ph sz="quarter" idx="11" hasCustomPrompt="1"/>
          </p:nvPr>
        </p:nvSpPr>
        <p:spPr>
          <a:xfrm>
            <a:off x="1554480" y="1047750"/>
            <a:ext cx="7086600" cy="3276600"/>
          </a:xfrm>
        </p:spPr>
        <p:txBody>
          <a:bodyPr/>
          <a:lstStyle>
            <a:lvl1pPr>
              <a:defRPr baseline="0"/>
            </a:lvl1pPr>
          </a:lstStyle>
          <a:p>
            <a:pPr lvl="0"/>
            <a:r>
              <a:rPr lang="en-US" dirty="0"/>
              <a:t>Click one of the Icons to enter Content (Table, Chart, Image, Text)</a:t>
            </a:r>
          </a:p>
        </p:txBody>
      </p:sp>
    </p:spTree>
    <p:extLst>
      <p:ext uri="{BB962C8B-B14F-4D97-AF65-F5344CB8AC3E}">
        <p14:creationId xmlns:p14="http://schemas.microsoft.com/office/powerpoint/2010/main" val="1967456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5" name="Picture Placeholder 4"/>
          <p:cNvSpPr>
            <a:spLocks noGrp="1"/>
          </p:cNvSpPr>
          <p:nvPr>
            <p:ph type="pic" sz="quarter" idx="10" hasCustomPrompt="1"/>
          </p:nvPr>
        </p:nvSpPr>
        <p:spPr>
          <a:xfrm>
            <a:off x="649224" y="896112"/>
            <a:ext cx="8494776" cy="4247388"/>
          </a:xfrm>
        </p:spPr>
        <p:txBody>
          <a:bodyPr anchor="ctr" anchorCtr="0"/>
          <a:lstStyle>
            <a:lvl1pPr algn="ctr">
              <a:defRPr/>
            </a:lvl1pPr>
          </a:lstStyle>
          <a:p>
            <a:r>
              <a:rPr lang="en-CA" dirty="0"/>
              <a:t>Click the icon to insert a picture</a:t>
            </a:r>
          </a:p>
        </p:txBody>
      </p:sp>
    </p:spTree>
    <p:extLst>
      <p:ext uri="{BB962C8B-B14F-4D97-AF65-F5344CB8AC3E}">
        <p14:creationId xmlns:p14="http://schemas.microsoft.com/office/powerpoint/2010/main" val="3572547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Rectangle 1"/>
          <p:cNvSpPr/>
          <p:nvPr userDrawn="1"/>
        </p:nvSpPr>
        <p:spPr>
          <a:xfrm>
            <a:off x="0" y="0"/>
            <a:ext cx="9144000" cy="5148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itle 1"/>
          <p:cNvSpPr>
            <a:spLocks noGrp="1"/>
          </p:cNvSpPr>
          <p:nvPr>
            <p:ph type="title" hasCustomPrompt="1"/>
          </p:nvPr>
        </p:nvSpPr>
        <p:spPr>
          <a:xfrm>
            <a:off x="914400" y="1535430"/>
            <a:ext cx="7315200" cy="1341120"/>
          </a:xfrm>
        </p:spPr>
        <p:txBody>
          <a:bodyPr wrap="square" anchor="t"/>
          <a:lstStyle>
            <a:lvl1pPr algn="ctr">
              <a:defRPr sz="9600" b="1" cap="none" spc="0" baseline="0">
                <a:solidFill>
                  <a:schemeClr val="bg1"/>
                </a:solidFill>
                <a:latin typeface="Nunito Sans Black" panose="00000A00000000000000" pitchFamily="2" charset="0"/>
              </a:defRPr>
            </a:lvl1pPr>
          </a:lstStyle>
          <a:p>
            <a:r>
              <a:rPr lang="en-CA" dirty="0"/>
              <a:t>Stats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3854450"/>
            <a:ext cx="914400" cy="914400"/>
          </a:xfrm>
          <a:prstGeom prst="rect">
            <a:avLst/>
          </a:prstGeom>
        </p:spPr>
      </p:pic>
      <p:sp>
        <p:nvSpPr>
          <p:cNvPr id="6" name="Text Placeholder 5"/>
          <p:cNvSpPr>
            <a:spLocks noGrp="1"/>
          </p:cNvSpPr>
          <p:nvPr>
            <p:ph type="body" sz="quarter" idx="10" hasCustomPrompt="1"/>
          </p:nvPr>
        </p:nvSpPr>
        <p:spPr>
          <a:xfrm>
            <a:off x="914400" y="2929890"/>
            <a:ext cx="7315200" cy="914400"/>
          </a:xfrm>
        </p:spPr>
        <p:txBody>
          <a:bodyPr>
            <a:normAutofit/>
          </a:bodyPr>
          <a:lstStyle>
            <a:lvl1pPr algn="ctr">
              <a:defRPr sz="3000" b="0" cap="none" baseline="0">
                <a:solidFill>
                  <a:schemeClr val="bg1"/>
                </a:solidFill>
              </a:defRPr>
            </a:lvl1pPr>
          </a:lstStyle>
          <a:p>
            <a:pPr lvl="0"/>
            <a:r>
              <a:rPr lang="en-US" dirty="0"/>
              <a:t>Click to Enter Text</a:t>
            </a:r>
          </a:p>
        </p:txBody>
      </p:sp>
    </p:spTree>
    <p:extLst>
      <p:ext uri="{BB962C8B-B14F-4D97-AF65-F5344CB8AC3E}">
        <p14:creationId xmlns:p14="http://schemas.microsoft.com/office/powerpoint/2010/main" val="1016980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Rectangle 7"/>
          <p:cNvSpPr/>
          <p:nvPr userDrawn="1"/>
        </p:nvSpPr>
        <p:spPr>
          <a:xfrm>
            <a:off x="0" y="0"/>
            <a:ext cx="9144000" cy="514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914400" y="1809750"/>
            <a:ext cx="7315200" cy="1737360"/>
          </a:xfrm>
        </p:spPr>
        <p:txBody>
          <a:bodyPr wrap="square" anchor="t"/>
          <a:lstStyle>
            <a:lvl1pPr algn="ctr">
              <a:defRPr sz="4800" b="1" cap="none" spc="0" baseline="0">
                <a:solidFill>
                  <a:schemeClr val="bg1"/>
                </a:solidFill>
                <a:latin typeface="Nunito Sans Black" panose="00000A00000000000000" pitchFamily="2" charset="0"/>
              </a:defRPr>
            </a:lvl1pPr>
          </a:lstStyle>
          <a:p>
            <a:r>
              <a:rPr lang="en-US" dirty="0"/>
              <a:t>Click to edit Master title style</a:t>
            </a:r>
            <a:endParaRPr lang="en-C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3854450"/>
            <a:ext cx="914400" cy="914400"/>
          </a:xfrm>
          <a:prstGeom prst="rect">
            <a:avLst/>
          </a:prstGeom>
        </p:spPr>
      </p:pic>
    </p:spTree>
    <p:extLst>
      <p:ext uri="{BB962C8B-B14F-4D97-AF65-F5344CB8AC3E}">
        <p14:creationId xmlns:p14="http://schemas.microsoft.com/office/powerpoint/2010/main" val="2514541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a:xfrm>
            <a:off x="1554480" y="1280160"/>
            <a:ext cx="6400800" cy="3394472"/>
          </a:xfrm>
        </p:spPr>
        <p:txBody>
          <a:bodyPr/>
          <a:lstStyle>
            <a:lvl1pPr>
              <a:spcAft>
                <a:spcPts val="900"/>
              </a:spcAft>
              <a:defRPr sz="1400" b="1" cap="all" baseline="0"/>
            </a:lvl1pPr>
            <a:lvl2pPr marL="0">
              <a:spcBef>
                <a:spcPts val="0"/>
              </a:spcBef>
              <a:spcAft>
                <a:spcPts val="900"/>
              </a:spcAft>
              <a:defRPr spc="-50" baseline="0">
                <a:latin typeface="Nunito Sans Light" panose="00000400000000000000" pitchFamily="2" charset="0"/>
              </a:defRPr>
            </a:lvl2pPr>
            <a:lvl3pPr>
              <a:defRPr sz="1600">
                <a:latin typeface="Nunito Sans Light" panose="00000400000000000000" pitchFamily="2" charset="0"/>
              </a:defRPr>
            </a:lvl3pPr>
            <a:lvl4pPr>
              <a:defRPr>
                <a:latin typeface="Nunito Sans Light" panose="00000400000000000000" pitchFamily="2" charset="0"/>
              </a:defRPr>
            </a:lvl4pPr>
            <a:lvl5pPr>
              <a:defRPr>
                <a:latin typeface="Nunito Sans Light" panose="00000400000000000000" pitchFamily="2" charset="0"/>
              </a:defRPr>
            </a:lvl5pPr>
            <a:lvl6pPr>
              <a:defRPr sz="1600">
                <a:latin typeface="Nunito Sans Light" panose="00000400000000000000" pitchFamily="2" charset="0"/>
              </a:defRPr>
            </a:lvl6pPr>
          </a:lstStyle>
          <a:p>
            <a:pPr lvl="0"/>
            <a:r>
              <a:rPr lang="en-US" dirty="0"/>
              <a:t>Level 1 Text (Use ‘Increase List Level’ to change to level 2)</a:t>
            </a:r>
          </a:p>
          <a:p>
            <a:pPr lvl="1"/>
            <a:r>
              <a:rPr lang="en-US" dirty="0"/>
              <a:t>Level 2 Text (use ‘Decrease List Level’ to change to Level 1)</a:t>
            </a:r>
          </a:p>
          <a:p>
            <a:pPr lvl="1"/>
            <a:r>
              <a:rPr lang="en-US" dirty="0"/>
              <a:t>The Increase/Decrease List Level buttons are located on the Home tab under the Paragraph group. Click increase or decrease to switch between the Level 1 and Level 2 text styles as required.</a:t>
            </a:r>
          </a:p>
          <a:p>
            <a:pPr lvl="0"/>
            <a:r>
              <a:rPr lang="en-US" dirty="0"/>
              <a:t>Level 1 Text</a:t>
            </a:r>
          </a:p>
          <a:p>
            <a:pPr lvl="1"/>
            <a:r>
              <a:rPr lang="en-US" dirty="0"/>
              <a:t>Level 2 Text</a:t>
            </a:r>
          </a:p>
        </p:txBody>
      </p:sp>
    </p:spTree>
    <p:extLst>
      <p:ext uri="{BB962C8B-B14F-4D97-AF65-F5344CB8AC3E}">
        <p14:creationId xmlns:p14="http://schemas.microsoft.com/office/powerpoint/2010/main" val="343444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21340" b="22410"/>
          <a:stretch/>
        </p:blipFill>
        <p:spPr>
          <a:xfrm>
            <a:off x="0" y="0"/>
            <a:ext cx="9144000" cy="5143500"/>
          </a:xfrm>
          <a:prstGeom prst="rect">
            <a:avLst/>
          </a:prstGeom>
        </p:spPr>
      </p:pic>
      <p:sp>
        <p:nvSpPr>
          <p:cNvPr id="2" name="Title 1"/>
          <p:cNvSpPr>
            <a:spLocks noGrp="1"/>
          </p:cNvSpPr>
          <p:nvPr>
            <p:ph type="ctrTitle" hasCustomPrompt="1"/>
          </p:nvPr>
        </p:nvSpPr>
        <p:spPr>
          <a:xfrm>
            <a:off x="1574800" y="1822450"/>
            <a:ext cx="6851650" cy="1663700"/>
          </a:xfrm>
        </p:spPr>
        <p:txBody>
          <a:bodyPr wrap="square" anchor="t" anchorCtr="0"/>
          <a:lstStyle>
            <a:lvl1pPr>
              <a:defRPr sz="3600" spc="0" baseline="0">
                <a:solidFill>
                  <a:schemeClr val="bg1"/>
                </a:solidFill>
                <a:latin typeface="Nunito Sans Black" panose="00000A00000000000000" pitchFamily="2" charset="0"/>
              </a:defRPr>
            </a:lvl1pPr>
          </a:lstStyle>
          <a:p>
            <a:r>
              <a:rPr lang="en-US" dirty="0"/>
              <a:t>Click to add main title (right-click slide to change to Title Slide 1 layout)</a:t>
            </a:r>
            <a:endParaRPr lang="en-CA" dirty="0"/>
          </a:p>
        </p:txBody>
      </p:sp>
      <p:sp>
        <p:nvSpPr>
          <p:cNvPr id="3" name="Subtitle 2"/>
          <p:cNvSpPr>
            <a:spLocks noGrp="1"/>
          </p:cNvSpPr>
          <p:nvPr>
            <p:ph type="subTitle" idx="1"/>
          </p:nvPr>
        </p:nvSpPr>
        <p:spPr>
          <a:xfrm>
            <a:off x="1572768" y="3727450"/>
            <a:ext cx="6851650" cy="368300"/>
          </a:xfrm>
        </p:spPr>
        <p:txBody>
          <a:bodyPr>
            <a:normAutofit/>
          </a:bodyPr>
          <a:lstStyle>
            <a:lvl1pPr marL="0" indent="0" algn="l">
              <a:buNone/>
              <a:defRPr sz="24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365" y="1079502"/>
            <a:ext cx="1783080" cy="584851"/>
          </a:xfrm>
          <a:prstGeom prst="rect">
            <a:avLst/>
          </a:prstGeom>
        </p:spPr>
      </p:pic>
      <p:sp>
        <p:nvSpPr>
          <p:cNvPr id="14" name="Text Placeholder 13"/>
          <p:cNvSpPr>
            <a:spLocks noGrp="1"/>
          </p:cNvSpPr>
          <p:nvPr>
            <p:ph type="body" sz="quarter" idx="10" hasCustomPrompt="1"/>
          </p:nvPr>
        </p:nvSpPr>
        <p:spPr>
          <a:xfrm>
            <a:off x="1573212" y="4095750"/>
            <a:ext cx="6851205" cy="381000"/>
          </a:xfrm>
        </p:spPr>
        <p:txBody>
          <a:bodyPr/>
          <a:lstStyle>
            <a:lvl1pPr>
              <a:defRPr b="0" cap="all" baseline="0">
                <a:solidFill>
                  <a:schemeClr val="bg1"/>
                </a:solidFill>
              </a:defRPr>
            </a:lvl1pPr>
          </a:lstStyle>
          <a:p>
            <a:pPr lvl="0"/>
            <a:r>
              <a:rPr lang="en-US" dirty="0"/>
              <a:t>Click to add date</a:t>
            </a:r>
            <a:endParaRPr lang="en-CA" dirty="0"/>
          </a:p>
        </p:txBody>
      </p:sp>
    </p:spTree>
    <p:extLst>
      <p:ext uri="{BB962C8B-B14F-4D97-AF65-F5344CB8AC3E}">
        <p14:creationId xmlns:p14="http://schemas.microsoft.com/office/powerpoint/2010/main" val="3948150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hasCustomPrompt="1"/>
          </p:nvPr>
        </p:nvSpPr>
        <p:spPr>
          <a:xfrm>
            <a:off x="1591056" y="1291828"/>
            <a:ext cx="3200400" cy="289322"/>
          </a:xfrm>
        </p:spPr>
        <p:txBody>
          <a:bodyPr anchor="t" anchorCtr="0">
            <a:normAutofit/>
          </a:bodyPr>
          <a:lstStyle>
            <a:lvl1pPr marL="0" indent="0">
              <a:buNone/>
              <a:defRPr lang="en-US" sz="1400" b="1" kern="1200" cap="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0"/>
              </a:spcBef>
              <a:spcAft>
                <a:spcPts val="600"/>
              </a:spcAft>
              <a:buFont typeface="Arial" panose="020B0604020202020204" pitchFamily="34" charset="0"/>
              <a:buNone/>
            </a:pPr>
            <a:r>
              <a:rPr lang="en-US" dirty="0"/>
              <a:t>Click to Enter Title</a:t>
            </a:r>
          </a:p>
        </p:txBody>
      </p:sp>
      <p:sp>
        <p:nvSpPr>
          <p:cNvPr id="5" name="Text Placeholder 4"/>
          <p:cNvSpPr>
            <a:spLocks noGrp="1"/>
          </p:cNvSpPr>
          <p:nvPr>
            <p:ph type="body" sz="quarter" idx="3" hasCustomPrompt="1"/>
          </p:nvPr>
        </p:nvSpPr>
        <p:spPr>
          <a:xfrm>
            <a:off x="5029200" y="1291828"/>
            <a:ext cx="3200400" cy="289322"/>
          </a:xfrm>
        </p:spPr>
        <p:txBody>
          <a:bodyPr anchor="t" anchorCtr="0">
            <a:normAutofit/>
          </a:bodyPr>
          <a:lstStyle>
            <a:lvl1pPr marL="0" indent="0">
              <a:buNone/>
              <a:defRPr lang="en-US" sz="1400" b="1" kern="1200" cap="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0"/>
              </a:spcBef>
              <a:spcAft>
                <a:spcPts val="600"/>
              </a:spcAft>
              <a:buFont typeface="Arial" panose="020B0604020202020204" pitchFamily="34" charset="0"/>
              <a:buNone/>
            </a:pPr>
            <a:r>
              <a:rPr lang="en-US" dirty="0"/>
              <a:t>Click to Enter Title</a:t>
            </a:r>
          </a:p>
        </p:txBody>
      </p:sp>
      <p:sp>
        <p:nvSpPr>
          <p:cNvPr id="11" name="Text Placeholder 10"/>
          <p:cNvSpPr>
            <a:spLocks noGrp="1"/>
          </p:cNvSpPr>
          <p:nvPr>
            <p:ph type="body" sz="quarter" idx="10"/>
          </p:nvPr>
        </p:nvSpPr>
        <p:spPr>
          <a:xfrm>
            <a:off x="1591056" y="1609344"/>
            <a:ext cx="3200400" cy="3017520"/>
          </a:xfrm>
        </p:spPr>
        <p:txBody>
          <a:bodyPr/>
          <a:lstStyle>
            <a:lvl1pPr marL="182880" indent="-182880">
              <a:spcAft>
                <a:spcPts val="450"/>
              </a:spcAft>
              <a:buFont typeface="Wingdings" panose="05000000000000000000" pitchFamily="2" charset="2"/>
              <a:buChar char="§"/>
              <a:defRPr sz="1600" b="0" cap="none" spc="-50" baseline="0">
                <a:latin typeface="Nunito Sans Light" panose="00000400000000000000" pitchFamily="2" charset="0"/>
              </a:defRPr>
            </a:lvl1pPr>
            <a:lvl2pPr marL="365760" indent="-182880">
              <a:spcBef>
                <a:spcPts val="0"/>
              </a:spcBef>
              <a:spcAft>
                <a:spcPts val="450"/>
              </a:spcAft>
              <a:buFont typeface="Wingdings" panose="05000000000000000000" pitchFamily="2" charset="2"/>
              <a:buChar char="§"/>
              <a:defRPr sz="1400"/>
            </a:lvl2pPr>
            <a:lvl3pPr marL="548640" indent="-91440">
              <a:spcBef>
                <a:spcPts val="0"/>
              </a:spcBef>
              <a:spcAft>
                <a:spcPts val="450"/>
              </a:spcAft>
              <a:buFont typeface="Wingdings" panose="05000000000000000000" pitchFamily="2" charset="2"/>
              <a:buChar char="§"/>
              <a:defRPr sz="1400">
                <a:latin typeface="Nunito Sans Light" panose="00000400000000000000"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10"/>
          <p:cNvSpPr>
            <a:spLocks noGrp="1"/>
          </p:cNvSpPr>
          <p:nvPr>
            <p:ph type="body" sz="quarter" idx="11"/>
          </p:nvPr>
        </p:nvSpPr>
        <p:spPr>
          <a:xfrm>
            <a:off x="5029200" y="1609344"/>
            <a:ext cx="3200400" cy="3017520"/>
          </a:xfrm>
        </p:spPr>
        <p:txBody>
          <a:bodyPr/>
          <a:lstStyle>
            <a:lvl1pPr marL="182880" indent="-182880">
              <a:spcAft>
                <a:spcPts val="450"/>
              </a:spcAft>
              <a:buFont typeface="Wingdings" panose="05000000000000000000" pitchFamily="2" charset="2"/>
              <a:buChar char="§"/>
              <a:defRPr sz="1600" b="0" cap="none" spc="-50" baseline="0">
                <a:latin typeface="Nunito Sans Light" panose="00000400000000000000" pitchFamily="2" charset="0"/>
              </a:defRPr>
            </a:lvl1pPr>
            <a:lvl2pPr marL="365760" indent="-182880">
              <a:spcBef>
                <a:spcPts val="0"/>
              </a:spcBef>
              <a:spcAft>
                <a:spcPts val="450"/>
              </a:spcAft>
              <a:buFont typeface="Wingdings" panose="05000000000000000000" pitchFamily="2" charset="2"/>
              <a:buChar char="§"/>
              <a:defRPr sz="1400"/>
            </a:lvl2pPr>
            <a:lvl3pPr marL="548640" indent="-91440">
              <a:spcBef>
                <a:spcPts val="0"/>
              </a:spcBef>
              <a:spcAft>
                <a:spcPts val="450"/>
              </a:spcAft>
              <a:buFont typeface="Wingdings" panose="05000000000000000000" pitchFamily="2" charset="2"/>
              <a:buChar char="§"/>
              <a:defRPr sz="1400">
                <a:latin typeface="Nunito Sans Light" panose="00000400000000000000" pitchFamily="2"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45258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6" name="Text Placeholder 2"/>
          <p:cNvSpPr>
            <a:spLocks noGrp="1"/>
          </p:cNvSpPr>
          <p:nvPr>
            <p:ph type="body" idx="1" hasCustomPrompt="1"/>
          </p:nvPr>
        </p:nvSpPr>
        <p:spPr>
          <a:xfrm>
            <a:off x="1591056" y="1310640"/>
            <a:ext cx="3017520" cy="499110"/>
          </a:xfrm>
        </p:spPr>
        <p:txBody>
          <a:bodyPr anchor="t" anchorCtr="0">
            <a:normAutofit/>
          </a:bodyPr>
          <a:lstStyle>
            <a:lvl1pPr marL="0" indent="0">
              <a:buNone/>
              <a:defRPr lang="en-US" sz="1400" b="1" kern="1200" cap="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0"/>
              </a:spcBef>
              <a:spcAft>
                <a:spcPts val="600"/>
              </a:spcAft>
              <a:buFont typeface="Arial" panose="020B0604020202020204" pitchFamily="34" charset="0"/>
              <a:buNone/>
            </a:pPr>
            <a:r>
              <a:rPr lang="en-US" dirty="0"/>
              <a:t>Click to Enter Title</a:t>
            </a:r>
          </a:p>
        </p:txBody>
      </p:sp>
      <p:sp>
        <p:nvSpPr>
          <p:cNvPr id="7" name="Text Placeholder 10"/>
          <p:cNvSpPr>
            <a:spLocks noGrp="1"/>
          </p:cNvSpPr>
          <p:nvPr>
            <p:ph type="body" sz="quarter" idx="10"/>
          </p:nvPr>
        </p:nvSpPr>
        <p:spPr>
          <a:xfrm>
            <a:off x="1591056" y="1840230"/>
            <a:ext cx="3017520" cy="2788920"/>
          </a:xfrm>
        </p:spPr>
        <p:txBody>
          <a:bodyPr/>
          <a:lstStyle>
            <a:lvl1pPr marL="182880" indent="-182880">
              <a:spcAft>
                <a:spcPts val="450"/>
              </a:spcAft>
              <a:buFont typeface="Wingdings" panose="05000000000000000000" pitchFamily="2" charset="2"/>
              <a:buChar char="§"/>
              <a:defRPr sz="1600" b="0" cap="none" spc="-50" baseline="0">
                <a:latin typeface="Nunito Sans Light" panose="00000400000000000000" pitchFamily="2" charset="0"/>
              </a:defRPr>
            </a:lvl1pPr>
            <a:lvl2pPr marL="365760" indent="-182880">
              <a:spcBef>
                <a:spcPts val="0"/>
              </a:spcBef>
              <a:spcAft>
                <a:spcPts val="450"/>
              </a:spcAft>
              <a:buFont typeface="Wingdings" panose="05000000000000000000" pitchFamily="2" charset="2"/>
              <a:buChar char="§"/>
              <a:defRPr sz="1400"/>
            </a:lvl2pPr>
            <a:lvl3pPr marL="548640" indent="-91440">
              <a:spcBef>
                <a:spcPts val="0"/>
              </a:spcBef>
              <a:spcAft>
                <a:spcPts val="450"/>
              </a:spcAft>
              <a:buFont typeface="Wingdings" panose="05000000000000000000" pitchFamily="2" charset="2"/>
              <a:buChar char="§"/>
              <a:defRPr sz="1400">
                <a:latin typeface="Nunito Sans Light" panose="00000400000000000000"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9" name="Picture Placeholder 8"/>
          <p:cNvSpPr>
            <a:spLocks noGrp="1"/>
          </p:cNvSpPr>
          <p:nvPr>
            <p:ph type="pic" sz="quarter" idx="11"/>
          </p:nvPr>
        </p:nvSpPr>
        <p:spPr>
          <a:xfrm>
            <a:off x="4892040" y="1307592"/>
            <a:ext cx="3794760" cy="2852928"/>
          </a:xfrm>
        </p:spPr>
        <p:txBody>
          <a:bodyPr anchor="ctr" anchorCtr="0"/>
          <a:lstStyle>
            <a:lvl1pPr algn="ctr">
              <a:defRPr/>
            </a:lvl1pPr>
          </a:lstStyle>
          <a:p>
            <a:endParaRPr lang="en-CA" dirty="0"/>
          </a:p>
        </p:txBody>
      </p:sp>
    </p:spTree>
    <p:extLst>
      <p:ext uri="{BB962C8B-B14F-4D97-AF65-F5344CB8AC3E}">
        <p14:creationId xmlns:p14="http://schemas.microsoft.com/office/powerpoint/2010/main" val="3046644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with Cred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4" name="Text Placeholder 3"/>
          <p:cNvSpPr>
            <a:spLocks noGrp="1"/>
          </p:cNvSpPr>
          <p:nvPr>
            <p:ph type="body" sz="quarter" idx="10" hasCustomPrompt="1"/>
          </p:nvPr>
        </p:nvSpPr>
        <p:spPr>
          <a:xfrm>
            <a:off x="1600200" y="4705350"/>
            <a:ext cx="6172200" cy="381000"/>
          </a:xfrm>
        </p:spPr>
        <p:txBody>
          <a:bodyPr>
            <a:normAutofit/>
          </a:bodyPr>
          <a:lstStyle>
            <a:lvl1pPr>
              <a:defRPr sz="1200" b="0" cap="none" baseline="0">
                <a:latin typeface="Nunito Sans Light" panose="00000400000000000000" pitchFamily="2" charset="0"/>
              </a:defRPr>
            </a:lvl1pPr>
          </a:lstStyle>
          <a:p>
            <a:pPr lvl="0"/>
            <a:r>
              <a:rPr lang="en-US" dirty="0"/>
              <a:t>* Click to enter caption or Credit</a:t>
            </a:r>
          </a:p>
        </p:txBody>
      </p:sp>
      <p:sp>
        <p:nvSpPr>
          <p:cNvPr id="6" name="Content Placeholder 5"/>
          <p:cNvSpPr>
            <a:spLocks noGrp="1"/>
          </p:cNvSpPr>
          <p:nvPr>
            <p:ph sz="quarter" idx="11" hasCustomPrompt="1"/>
          </p:nvPr>
        </p:nvSpPr>
        <p:spPr>
          <a:xfrm>
            <a:off x="1554480" y="1047750"/>
            <a:ext cx="7086600" cy="3276600"/>
          </a:xfrm>
        </p:spPr>
        <p:txBody>
          <a:bodyPr/>
          <a:lstStyle>
            <a:lvl1pPr>
              <a:defRPr baseline="0"/>
            </a:lvl1pPr>
          </a:lstStyle>
          <a:p>
            <a:pPr lvl="0"/>
            <a:r>
              <a:rPr lang="en-US" dirty="0"/>
              <a:t>Click one of the Icons to enter Content (Table, Chart, Image, Text)</a:t>
            </a:r>
          </a:p>
        </p:txBody>
      </p:sp>
    </p:spTree>
    <p:extLst>
      <p:ext uri="{BB962C8B-B14F-4D97-AF65-F5344CB8AC3E}">
        <p14:creationId xmlns:p14="http://schemas.microsoft.com/office/powerpoint/2010/main" val="490055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5" name="Picture Placeholder 4"/>
          <p:cNvSpPr>
            <a:spLocks noGrp="1"/>
          </p:cNvSpPr>
          <p:nvPr>
            <p:ph type="pic" sz="quarter" idx="10" hasCustomPrompt="1"/>
          </p:nvPr>
        </p:nvSpPr>
        <p:spPr>
          <a:xfrm>
            <a:off x="649224" y="896112"/>
            <a:ext cx="8494776" cy="4247388"/>
          </a:xfrm>
        </p:spPr>
        <p:txBody>
          <a:bodyPr anchor="ctr" anchorCtr="0"/>
          <a:lstStyle>
            <a:lvl1pPr algn="ctr">
              <a:defRPr/>
            </a:lvl1pPr>
          </a:lstStyle>
          <a:p>
            <a:r>
              <a:rPr lang="en-CA" dirty="0"/>
              <a:t>Click the icon to insert a picture</a:t>
            </a:r>
          </a:p>
        </p:txBody>
      </p:sp>
    </p:spTree>
    <p:extLst>
      <p:ext uri="{BB962C8B-B14F-4D97-AF65-F5344CB8AC3E}">
        <p14:creationId xmlns:p14="http://schemas.microsoft.com/office/powerpoint/2010/main" val="1881492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Rectangle 1"/>
          <p:cNvSpPr/>
          <p:nvPr userDrawn="1"/>
        </p:nvSpPr>
        <p:spPr>
          <a:xfrm>
            <a:off x="0" y="0"/>
            <a:ext cx="9144000" cy="514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itle 1"/>
          <p:cNvSpPr>
            <a:spLocks noGrp="1"/>
          </p:cNvSpPr>
          <p:nvPr>
            <p:ph type="title" hasCustomPrompt="1"/>
          </p:nvPr>
        </p:nvSpPr>
        <p:spPr>
          <a:xfrm>
            <a:off x="914400" y="1535430"/>
            <a:ext cx="7315200" cy="1341120"/>
          </a:xfrm>
        </p:spPr>
        <p:txBody>
          <a:bodyPr wrap="square" anchor="t"/>
          <a:lstStyle>
            <a:lvl1pPr algn="ctr">
              <a:defRPr sz="9600" b="1" cap="none" spc="0" baseline="0">
                <a:solidFill>
                  <a:schemeClr val="bg1"/>
                </a:solidFill>
                <a:latin typeface="Nunito Sans Black" panose="00000A00000000000000" pitchFamily="2" charset="0"/>
              </a:defRPr>
            </a:lvl1pPr>
          </a:lstStyle>
          <a:p>
            <a:r>
              <a:rPr lang="en-CA" dirty="0"/>
              <a:t>Stats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3854450"/>
            <a:ext cx="914400" cy="914400"/>
          </a:xfrm>
          <a:prstGeom prst="rect">
            <a:avLst/>
          </a:prstGeom>
        </p:spPr>
      </p:pic>
      <p:sp>
        <p:nvSpPr>
          <p:cNvPr id="6" name="Text Placeholder 5"/>
          <p:cNvSpPr>
            <a:spLocks noGrp="1"/>
          </p:cNvSpPr>
          <p:nvPr>
            <p:ph type="body" sz="quarter" idx="10" hasCustomPrompt="1"/>
          </p:nvPr>
        </p:nvSpPr>
        <p:spPr>
          <a:xfrm>
            <a:off x="914400" y="2929890"/>
            <a:ext cx="7315200" cy="914400"/>
          </a:xfrm>
        </p:spPr>
        <p:txBody>
          <a:bodyPr>
            <a:normAutofit/>
          </a:bodyPr>
          <a:lstStyle>
            <a:lvl1pPr algn="ctr">
              <a:defRPr sz="3000" b="0" cap="none" baseline="0">
                <a:solidFill>
                  <a:schemeClr val="bg1"/>
                </a:solidFill>
              </a:defRPr>
            </a:lvl1pPr>
          </a:lstStyle>
          <a:p>
            <a:pPr lvl="0"/>
            <a:r>
              <a:rPr lang="en-US" dirty="0"/>
              <a:t>Click to Enter Text</a:t>
            </a:r>
          </a:p>
        </p:txBody>
      </p:sp>
    </p:spTree>
    <p:extLst>
      <p:ext uri="{BB962C8B-B14F-4D97-AF65-F5344CB8AC3E}">
        <p14:creationId xmlns:p14="http://schemas.microsoft.com/office/powerpoint/2010/main" val="20513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Rectangle 7"/>
          <p:cNvSpPr/>
          <p:nvPr userDrawn="1"/>
        </p:nvSpPr>
        <p:spPr>
          <a:xfrm>
            <a:off x="0" y="0"/>
            <a:ext cx="9144000" cy="51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914400" y="1809750"/>
            <a:ext cx="7315200" cy="1737360"/>
          </a:xfrm>
        </p:spPr>
        <p:txBody>
          <a:bodyPr wrap="square" anchor="t"/>
          <a:lstStyle>
            <a:lvl1pPr algn="ctr">
              <a:defRPr sz="4800" b="1" cap="none" spc="0" baseline="0">
                <a:solidFill>
                  <a:schemeClr val="bg1"/>
                </a:solidFill>
                <a:latin typeface="Nunito Sans Black" panose="00000A00000000000000" pitchFamily="2" charset="0"/>
              </a:defRPr>
            </a:lvl1pPr>
          </a:lstStyle>
          <a:p>
            <a:r>
              <a:rPr lang="en-US"/>
              <a:t>Click to edit Master title style</a:t>
            </a:r>
            <a:endParaRPr lang="en-CA"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3854450"/>
            <a:ext cx="914400" cy="914400"/>
          </a:xfrm>
          <a:prstGeom prst="rect">
            <a:avLst/>
          </a:prstGeom>
        </p:spPr>
      </p:pic>
    </p:spTree>
    <p:extLst>
      <p:ext uri="{BB962C8B-B14F-4D97-AF65-F5344CB8AC3E}">
        <p14:creationId xmlns:p14="http://schemas.microsoft.com/office/powerpoint/2010/main" val="259991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hasCustomPrompt="1"/>
          </p:nvPr>
        </p:nvSpPr>
        <p:spPr>
          <a:xfrm>
            <a:off x="1554480" y="1280160"/>
            <a:ext cx="6400800" cy="3394472"/>
          </a:xfrm>
        </p:spPr>
        <p:txBody>
          <a:bodyPr/>
          <a:lstStyle>
            <a:lvl1pPr>
              <a:spcAft>
                <a:spcPts val="900"/>
              </a:spcAft>
              <a:defRPr sz="1400" b="1" cap="all" baseline="0"/>
            </a:lvl1pPr>
            <a:lvl2pPr marL="0">
              <a:spcBef>
                <a:spcPts val="0"/>
              </a:spcBef>
              <a:spcAft>
                <a:spcPts val="900"/>
              </a:spcAft>
              <a:defRPr spc="-50" baseline="0">
                <a:latin typeface="Nunito Sans Light" panose="00000400000000000000" pitchFamily="2" charset="0"/>
              </a:defRPr>
            </a:lvl2pPr>
            <a:lvl3pPr>
              <a:defRPr sz="1600">
                <a:latin typeface="Nunito Sans Light" panose="00000400000000000000" pitchFamily="2" charset="0"/>
              </a:defRPr>
            </a:lvl3pPr>
            <a:lvl4pPr>
              <a:defRPr>
                <a:latin typeface="Nunito Sans Light" panose="00000400000000000000" pitchFamily="2" charset="0"/>
              </a:defRPr>
            </a:lvl4pPr>
            <a:lvl5pPr>
              <a:defRPr>
                <a:latin typeface="Nunito Sans Light" panose="00000400000000000000" pitchFamily="2" charset="0"/>
              </a:defRPr>
            </a:lvl5pPr>
            <a:lvl6pPr>
              <a:defRPr sz="1600">
                <a:latin typeface="Nunito Sans Light" panose="00000400000000000000" pitchFamily="2" charset="0"/>
              </a:defRPr>
            </a:lvl6pPr>
          </a:lstStyle>
          <a:p>
            <a:pPr lvl="0"/>
            <a:r>
              <a:rPr lang="en-US" dirty="0"/>
              <a:t>Level 1 Text (Use ‘Increase List Level’ to change to level 2)</a:t>
            </a:r>
          </a:p>
          <a:p>
            <a:pPr lvl="1"/>
            <a:r>
              <a:rPr lang="en-US" dirty="0"/>
              <a:t>Level 2 Text (use ‘Decrease List Level’ to change to Level 1)</a:t>
            </a:r>
          </a:p>
          <a:p>
            <a:pPr lvl="1"/>
            <a:r>
              <a:rPr lang="en-US" dirty="0"/>
              <a:t>The Increase/Decrease List Level buttons are located on the Home tab under the Paragraph group. Click increase or decrease to switch between the Level 1 and Level 2 text styles as required.</a:t>
            </a:r>
          </a:p>
          <a:p>
            <a:pPr lvl="0"/>
            <a:r>
              <a:rPr lang="en-US" dirty="0"/>
              <a:t>Level 1 Text</a:t>
            </a:r>
          </a:p>
          <a:p>
            <a:pPr lvl="1"/>
            <a:r>
              <a:rPr lang="en-US" dirty="0"/>
              <a:t>Level 2 Text</a:t>
            </a:r>
          </a:p>
        </p:txBody>
      </p:sp>
    </p:spTree>
    <p:extLst>
      <p:ext uri="{BB962C8B-B14F-4D97-AF65-F5344CB8AC3E}">
        <p14:creationId xmlns:p14="http://schemas.microsoft.com/office/powerpoint/2010/main" val="117871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hasCustomPrompt="1"/>
          </p:nvPr>
        </p:nvSpPr>
        <p:spPr>
          <a:xfrm>
            <a:off x="1591056" y="1291828"/>
            <a:ext cx="3200400" cy="289322"/>
          </a:xfrm>
        </p:spPr>
        <p:txBody>
          <a:bodyPr anchor="t" anchorCtr="0">
            <a:normAutofit/>
          </a:bodyPr>
          <a:lstStyle>
            <a:lvl1pPr marL="0" indent="0">
              <a:buNone/>
              <a:defRPr lang="en-US" sz="1400" b="1" kern="1200" cap="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0"/>
              </a:spcBef>
              <a:spcAft>
                <a:spcPts val="600"/>
              </a:spcAft>
              <a:buFont typeface="Arial" panose="020B0604020202020204" pitchFamily="34" charset="0"/>
              <a:buNone/>
            </a:pPr>
            <a:r>
              <a:rPr lang="en-US" dirty="0"/>
              <a:t>Click to Enter Title</a:t>
            </a:r>
          </a:p>
        </p:txBody>
      </p:sp>
      <p:sp>
        <p:nvSpPr>
          <p:cNvPr id="5" name="Text Placeholder 4"/>
          <p:cNvSpPr>
            <a:spLocks noGrp="1"/>
          </p:cNvSpPr>
          <p:nvPr>
            <p:ph type="body" sz="quarter" idx="3" hasCustomPrompt="1"/>
          </p:nvPr>
        </p:nvSpPr>
        <p:spPr>
          <a:xfrm>
            <a:off x="5029200" y="1291828"/>
            <a:ext cx="3200400" cy="289322"/>
          </a:xfrm>
        </p:spPr>
        <p:txBody>
          <a:bodyPr anchor="t" anchorCtr="0">
            <a:normAutofit/>
          </a:bodyPr>
          <a:lstStyle>
            <a:lvl1pPr marL="0" indent="0">
              <a:buNone/>
              <a:defRPr lang="en-US" sz="1400" b="1" kern="1200" cap="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0"/>
              </a:spcBef>
              <a:spcAft>
                <a:spcPts val="600"/>
              </a:spcAft>
              <a:buFont typeface="Arial" panose="020B0604020202020204" pitchFamily="34" charset="0"/>
              <a:buNone/>
            </a:pPr>
            <a:r>
              <a:rPr lang="en-US" dirty="0"/>
              <a:t>Click to Enter Title</a:t>
            </a:r>
          </a:p>
        </p:txBody>
      </p:sp>
      <p:sp>
        <p:nvSpPr>
          <p:cNvPr id="11" name="Text Placeholder 10"/>
          <p:cNvSpPr>
            <a:spLocks noGrp="1"/>
          </p:cNvSpPr>
          <p:nvPr>
            <p:ph type="body" sz="quarter" idx="10"/>
          </p:nvPr>
        </p:nvSpPr>
        <p:spPr>
          <a:xfrm>
            <a:off x="1591056" y="1609344"/>
            <a:ext cx="3200400" cy="3017520"/>
          </a:xfrm>
        </p:spPr>
        <p:txBody>
          <a:bodyPr>
            <a:noAutofit/>
          </a:bodyPr>
          <a:lstStyle>
            <a:lvl1pPr marL="182880" indent="-182880">
              <a:spcAft>
                <a:spcPts val="450"/>
              </a:spcAft>
              <a:buFont typeface="Wingdings" panose="05000000000000000000" pitchFamily="2" charset="2"/>
              <a:buChar char="§"/>
              <a:defRPr sz="1600" b="0" cap="none" spc="-50" baseline="0">
                <a:latin typeface="Nunito Sans Light" panose="00000400000000000000" pitchFamily="2" charset="0"/>
              </a:defRPr>
            </a:lvl1pPr>
            <a:lvl2pPr marL="365760" indent="-182880">
              <a:spcBef>
                <a:spcPts val="0"/>
              </a:spcBef>
              <a:spcAft>
                <a:spcPts val="450"/>
              </a:spcAft>
              <a:buFont typeface="Wingdings" panose="05000000000000000000" pitchFamily="2" charset="2"/>
              <a:buChar char="§"/>
              <a:defRPr sz="1400"/>
            </a:lvl2pPr>
            <a:lvl3pPr marL="548640" indent="-91440">
              <a:spcBef>
                <a:spcPts val="0"/>
              </a:spcBef>
              <a:spcAft>
                <a:spcPts val="450"/>
              </a:spcAft>
              <a:buFont typeface="Wingdings" panose="05000000000000000000" pitchFamily="2" charset="2"/>
              <a:buChar char="§"/>
              <a:defRPr sz="1400">
                <a:latin typeface="Nunito Sans Light" panose="00000400000000000000" pitchFamily="2" charset="0"/>
              </a:defRPr>
            </a:lvl3pPr>
          </a:lstStyle>
          <a:p>
            <a:pPr lvl="0"/>
            <a:r>
              <a:rPr lang="en-US"/>
              <a:t>Click to edit Master text styles</a:t>
            </a:r>
          </a:p>
          <a:p>
            <a:pPr lvl="1"/>
            <a:r>
              <a:rPr lang="en-US"/>
              <a:t>Second level</a:t>
            </a:r>
          </a:p>
          <a:p>
            <a:pPr lvl="2"/>
            <a:r>
              <a:rPr lang="en-US"/>
              <a:t>Third level</a:t>
            </a:r>
          </a:p>
        </p:txBody>
      </p:sp>
      <p:sp>
        <p:nvSpPr>
          <p:cNvPr id="7" name="Text Placeholder 10"/>
          <p:cNvSpPr>
            <a:spLocks noGrp="1"/>
          </p:cNvSpPr>
          <p:nvPr>
            <p:ph type="body" sz="quarter" idx="11"/>
          </p:nvPr>
        </p:nvSpPr>
        <p:spPr>
          <a:xfrm>
            <a:off x="5029200" y="1609344"/>
            <a:ext cx="3200400" cy="3017520"/>
          </a:xfrm>
        </p:spPr>
        <p:txBody>
          <a:bodyPr>
            <a:noAutofit/>
          </a:bodyPr>
          <a:lstStyle>
            <a:lvl1pPr marL="182880" indent="-182880">
              <a:spcAft>
                <a:spcPts val="450"/>
              </a:spcAft>
              <a:buFont typeface="Wingdings" panose="05000000000000000000" pitchFamily="2" charset="2"/>
              <a:buChar char="§"/>
              <a:defRPr sz="1600" b="0" cap="none" spc="-50" baseline="0">
                <a:latin typeface="Nunito Sans Light" panose="00000400000000000000" pitchFamily="2" charset="0"/>
              </a:defRPr>
            </a:lvl1pPr>
            <a:lvl2pPr marL="365760" indent="-182880">
              <a:spcBef>
                <a:spcPts val="0"/>
              </a:spcBef>
              <a:spcAft>
                <a:spcPts val="450"/>
              </a:spcAft>
              <a:buFont typeface="Wingdings" panose="05000000000000000000" pitchFamily="2" charset="2"/>
              <a:buChar char="§"/>
              <a:defRPr sz="1400"/>
            </a:lvl2pPr>
            <a:lvl3pPr marL="548640" indent="-91440">
              <a:spcBef>
                <a:spcPts val="0"/>
              </a:spcBef>
              <a:spcAft>
                <a:spcPts val="450"/>
              </a:spcAft>
              <a:buFont typeface="Wingdings" panose="05000000000000000000" pitchFamily="2" charset="2"/>
              <a:buChar char="§"/>
              <a:defRPr sz="1400">
                <a:latin typeface="Nunito Sans Light" panose="000004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903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6" name="Text Placeholder 2"/>
          <p:cNvSpPr>
            <a:spLocks noGrp="1"/>
          </p:cNvSpPr>
          <p:nvPr>
            <p:ph type="body" idx="1" hasCustomPrompt="1"/>
          </p:nvPr>
        </p:nvSpPr>
        <p:spPr>
          <a:xfrm>
            <a:off x="1591056" y="1310640"/>
            <a:ext cx="3017520" cy="499110"/>
          </a:xfrm>
        </p:spPr>
        <p:txBody>
          <a:bodyPr anchor="t" anchorCtr="0">
            <a:normAutofit/>
          </a:bodyPr>
          <a:lstStyle>
            <a:lvl1pPr marL="0" indent="0">
              <a:buNone/>
              <a:defRPr lang="en-US" sz="1400" b="1" kern="1200" cap="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0"/>
              </a:spcBef>
              <a:spcAft>
                <a:spcPts val="600"/>
              </a:spcAft>
              <a:buFont typeface="Arial" panose="020B0604020202020204" pitchFamily="34" charset="0"/>
              <a:buNone/>
            </a:pPr>
            <a:r>
              <a:rPr lang="en-US" dirty="0"/>
              <a:t>Click to Enter Title</a:t>
            </a:r>
          </a:p>
        </p:txBody>
      </p:sp>
      <p:sp>
        <p:nvSpPr>
          <p:cNvPr id="7" name="Text Placeholder 10"/>
          <p:cNvSpPr>
            <a:spLocks noGrp="1"/>
          </p:cNvSpPr>
          <p:nvPr>
            <p:ph type="body" sz="quarter" idx="10"/>
          </p:nvPr>
        </p:nvSpPr>
        <p:spPr>
          <a:xfrm>
            <a:off x="1591056" y="1840230"/>
            <a:ext cx="3017520" cy="2788920"/>
          </a:xfrm>
        </p:spPr>
        <p:txBody>
          <a:bodyPr/>
          <a:lstStyle>
            <a:lvl1pPr marL="182880" indent="-182880">
              <a:spcAft>
                <a:spcPts val="450"/>
              </a:spcAft>
              <a:buFont typeface="Wingdings" panose="05000000000000000000" pitchFamily="2" charset="2"/>
              <a:buChar char="§"/>
              <a:defRPr sz="1600" b="0" cap="none" spc="-50" baseline="0">
                <a:latin typeface="Nunito Sans Light" panose="00000400000000000000" pitchFamily="2" charset="0"/>
              </a:defRPr>
            </a:lvl1pPr>
            <a:lvl2pPr marL="365760" indent="-182880">
              <a:spcBef>
                <a:spcPts val="0"/>
              </a:spcBef>
              <a:spcAft>
                <a:spcPts val="450"/>
              </a:spcAft>
              <a:buFont typeface="Wingdings" panose="05000000000000000000" pitchFamily="2" charset="2"/>
              <a:buChar char="§"/>
              <a:defRPr sz="1400"/>
            </a:lvl2pPr>
            <a:lvl3pPr marL="548640" indent="-91440">
              <a:spcBef>
                <a:spcPts val="0"/>
              </a:spcBef>
              <a:spcAft>
                <a:spcPts val="450"/>
              </a:spcAft>
              <a:buFont typeface="Wingdings" panose="05000000000000000000" pitchFamily="2" charset="2"/>
              <a:buChar char="§"/>
              <a:defRPr sz="1400">
                <a:latin typeface="Nunito Sans Light" panose="00000400000000000000" pitchFamily="2" charset="0"/>
              </a:defRPr>
            </a:lvl3pPr>
          </a:lstStyle>
          <a:p>
            <a:pPr lvl="0"/>
            <a:r>
              <a:rPr lang="en-US"/>
              <a:t>Click to edit Master text styles</a:t>
            </a:r>
          </a:p>
          <a:p>
            <a:pPr lvl="1"/>
            <a:r>
              <a:rPr lang="en-US"/>
              <a:t>Second level</a:t>
            </a:r>
          </a:p>
          <a:p>
            <a:pPr lvl="2"/>
            <a:r>
              <a:rPr lang="en-US"/>
              <a:t>Third level</a:t>
            </a:r>
          </a:p>
        </p:txBody>
      </p:sp>
      <p:sp>
        <p:nvSpPr>
          <p:cNvPr id="9" name="Picture Placeholder 8"/>
          <p:cNvSpPr>
            <a:spLocks noGrp="1"/>
          </p:cNvSpPr>
          <p:nvPr>
            <p:ph type="pic" sz="quarter" idx="11"/>
          </p:nvPr>
        </p:nvSpPr>
        <p:spPr>
          <a:xfrm>
            <a:off x="4892040" y="1307592"/>
            <a:ext cx="3794760" cy="2852928"/>
          </a:xfrm>
        </p:spPr>
        <p:txBody>
          <a:bodyPr anchor="ctr" anchorCtr="0"/>
          <a:lstStyle>
            <a:lvl1pPr algn="ctr">
              <a:defRPr/>
            </a:lvl1pPr>
          </a:lstStyle>
          <a:p>
            <a:r>
              <a:rPr lang="en-US"/>
              <a:t>Click icon to add picture</a:t>
            </a:r>
            <a:endParaRPr lang="en-CA" dirty="0"/>
          </a:p>
        </p:txBody>
      </p:sp>
    </p:spTree>
    <p:extLst>
      <p:ext uri="{BB962C8B-B14F-4D97-AF65-F5344CB8AC3E}">
        <p14:creationId xmlns:p14="http://schemas.microsoft.com/office/powerpoint/2010/main" val="5218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red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4" name="Text Placeholder 3"/>
          <p:cNvSpPr>
            <a:spLocks noGrp="1"/>
          </p:cNvSpPr>
          <p:nvPr>
            <p:ph type="body" sz="quarter" idx="10" hasCustomPrompt="1"/>
          </p:nvPr>
        </p:nvSpPr>
        <p:spPr>
          <a:xfrm>
            <a:off x="1600200" y="4705350"/>
            <a:ext cx="6172200" cy="381000"/>
          </a:xfrm>
        </p:spPr>
        <p:txBody>
          <a:bodyPr>
            <a:normAutofit/>
          </a:bodyPr>
          <a:lstStyle>
            <a:lvl1pPr>
              <a:defRPr sz="1200" b="0" cap="none" baseline="0">
                <a:latin typeface="Nunito Sans Light" panose="00000400000000000000" pitchFamily="2" charset="0"/>
              </a:defRPr>
            </a:lvl1pPr>
          </a:lstStyle>
          <a:p>
            <a:pPr lvl="0"/>
            <a:r>
              <a:rPr lang="en-US" dirty="0"/>
              <a:t>* Click to enter caption or Credit</a:t>
            </a:r>
          </a:p>
        </p:txBody>
      </p:sp>
      <p:sp>
        <p:nvSpPr>
          <p:cNvPr id="6" name="Content Placeholder 5"/>
          <p:cNvSpPr>
            <a:spLocks noGrp="1"/>
          </p:cNvSpPr>
          <p:nvPr>
            <p:ph sz="quarter" idx="11" hasCustomPrompt="1"/>
          </p:nvPr>
        </p:nvSpPr>
        <p:spPr>
          <a:xfrm>
            <a:off x="1554480" y="1047750"/>
            <a:ext cx="7086600" cy="3276600"/>
          </a:xfrm>
        </p:spPr>
        <p:txBody>
          <a:bodyPr/>
          <a:lstStyle>
            <a:lvl1pPr>
              <a:defRPr baseline="0"/>
            </a:lvl1pPr>
          </a:lstStyle>
          <a:p>
            <a:pPr lvl="0"/>
            <a:r>
              <a:rPr lang="en-US" dirty="0"/>
              <a:t>Click one of the Icons to enter Content (Table, Chart, Image, Text)</a:t>
            </a:r>
          </a:p>
        </p:txBody>
      </p:sp>
    </p:spTree>
    <p:extLst>
      <p:ext uri="{BB962C8B-B14F-4D97-AF65-F5344CB8AC3E}">
        <p14:creationId xmlns:p14="http://schemas.microsoft.com/office/powerpoint/2010/main" val="177710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0" hasCustomPrompt="1"/>
          </p:nvPr>
        </p:nvSpPr>
        <p:spPr>
          <a:xfrm>
            <a:off x="649224" y="896112"/>
            <a:ext cx="8494776" cy="4247388"/>
          </a:xfrm>
        </p:spPr>
        <p:txBody>
          <a:bodyPr anchor="ctr" anchorCtr="0"/>
          <a:lstStyle>
            <a:lvl1pPr algn="ctr">
              <a:defRPr/>
            </a:lvl1pPr>
          </a:lstStyle>
          <a:p>
            <a:r>
              <a:rPr lang="en-CA" dirty="0"/>
              <a:t>Click the icon to insert a picture</a:t>
            </a:r>
          </a:p>
        </p:txBody>
      </p:sp>
    </p:spTree>
    <p:extLst>
      <p:ext uri="{BB962C8B-B14F-4D97-AF65-F5344CB8AC3E}">
        <p14:creationId xmlns:p14="http://schemas.microsoft.com/office/powerpoint/2010/main" val="292677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Rectangle 1"/>
          <p:cNvSpPr/>
          <p:nvPr userDrawn="1"/>
        </p:nvSpPr>
        <p:spPr>
          <a:xfrm>
            <a:off x="0" y="0"/>
            <a:ext cx="9144000" cy="51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itle 1"/>
          <p:cNvSpPr>
            <a:spLocks noGrp="1"/>
          </p:cNvSpPr>
          <p:nvPr>
            <p:ph type="title" hasCustomPrompt="1"/>
          </p:nvPr>
        </p:nvSpPr>
        <p:spPr>
          <a:xfrm>
            <a:off x="914400" y="1535430"/>
            <a:ext cx="7315200" cy="1341120"/>
          </a:xfrm>
        </p:spPr>
        <p:txBody>
          <a:bodyPr wrap="square" anchor="t"/>
          <a:lstStyle>
            <a:lvl1pPr algn="ctr">
              <a:defRPr sz="9600" b="1" cap="none" spc="0" baseline="0">
                <a:solidFill>
                  <a:schemeClr val="bg1"/>
                </a:solidFill>
                <a:latin typeface="Nunito Sans Black" panose="00000A00000000000000" pitchFamily="2" charset="0"/>
              </a:defRPr>
            </a:lvl1pPr>
          </a:lstStyle>
          <a:p>
            <a:r>
              <a:rPr lang="en-CA" dirty="0"/>
              <a:t>Stats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3854450"/>
            <a:ext cx="914400" cy="914400"/>
          </a:xfrm>
          <a:prstGeom prst="rect">
            <a:avLst/>
          </a:prstGeom>
        </p:spPr>
      </p:pic>
      <p:sp>
        <p:nvSpPr>
          <p:cNvPr id="6" name="Text Placeholder 5"/>
          <p:cNvSpPr>
            <a:spLocks noGrp="1"/>
          </p:cNvSpPr>
          <p:nvPr>
            <p:ph type="body" sz="quarter" idx="10" hasCustomPrompt="1"/>
          </p:nvPr>
        </p:nvSpPr>
        <p:spPr>
          <a:xfrm>
            <a:off x="914400" y="2929890"/>
            <a:ext cx="7315200" cy="914400"/>
          </a:xfrm>
        </p:spPr>
        <p:txBody>
          <a:bodyPr>
            <a:normAutofit/>
          </a:bodyPr>
          <a:lstStyle>
            <a:lvl1pPr algn="ctr">
              <a:defRPr sz="3000" b="0" cap="none" baseline="0">
                <a:solidFill>
                  <a:schemeClr val="bg1"/>
                </a:solidFill>
              </a:defRPr>
            </a:lvl1pPr>
          </a:lstStyle>
          <a:p>
            <a:pPr lvl="0"/>
            <a:r>
              <a:rPr lang="en-US" dirty="0"/>
              <a:t>Click to Enter Text</a:t>
            </a:r>
          </a:p>
        </p:txBody>
      </p:sp>
    </p:spTree>
    <p:extLst>
      <p:ext uri="{BB962C8B-B14F-4D97-AF65-F5344CB8AC3E}">
        <p14:creationId xmlns:p14="http://schemas.microsoft.com/office/powerpoint/2010/main" val="296413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4480" y="133350"/>
            <a:ext cx="7132320" cy="857250"/>
          </a:xfrm>
          <a:prstGeom prst="rect">
            <a:avLst/>
          </a:prstGeom>
        </p:spPr>
        <p:txBody>
          <a:bodyPr vert="horz" wrap="none" lIns="91440" tIns="45720" rIns="91440" bIns="45720" rtlCol="0" anchor="ctr">
            <a:noAutofit/>
          </a:bodyPr>
          <a:lstStyle/>
          <a:p>
            <a:r>
              <a:rPr lang="en-US"/>
              <a:t>Click to edit Master title style</a:t>
            </a:r>
            <a:endParaRPr lang="en-CA" dirty="0"/>
          </a:p>
        </p:txBody>
      </p:sp>
      <p:sp>
        <p:nvSpPr>
          <p:cNvPr id="3" name="Text Placeholder 2"/>
          <p:cNvSpPr>
            <a:spLocks noGrp="1"/>
          </p:cNvSpPr>
          <p:nvPr>
            <p:ph type="body" idx="1"/>
          </p:nvPr>
        </p:nvSpPr>
        <p:spPr>
          <a:xfrm>
            <a:off x="1554480" y="1280160"/>
            <a:ext cx="7132320" cy="3394472"/>
          </a:xfrm>
          <a:prstGeom prst="rect">
            <a:avLst/>
          </a:prstGeom>
        </p:spPr>
        <p:txBody>
          <a:bodyPr vert="horz" lIns="91440" tIns="27432"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155448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3308-4101-4A7E-A884-8141CDD18AA8}" type="datetimeFigureOut">
              <a:rPr lang="en-CA" smtClean="0"/>
              <a:t>2024-09-10</a:t>
            </a:fld>
            <a:endParaRPr lang="en-CA" dirty="0"/>
          </a:p>
        </p:txBody>
      </p:sp>
      <p:sp>
        <p:nvSpPr>
          <p:cNvPr id="5" name="Footer Placeholder 4"/>
          <p:cNvSpPr>
            <a:spLocks noGrp="1"/>
          </p:cNvSpPr>
          <p:nvPr>
            <p:ph type="ftr" sz="quarter" idx="3"/>
          </p:nvPr>
        </p:nvSpPr>
        <p:spPr>
          <a:xfrm>
            <a:off x="3886200" y="4767263"/>
            <a:ext cx="35052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7620000" y="4767263"/>
            <a:ext cx="10668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91CC1C-053B-4984-BAFA-7FDD2FAFC46A}" type="slidenum">
              <a:rPr lang="en-CA" smtClean="0"/>
              <a:t>‹#›</a:t>
            </a:fld>
            <a:endParaRPr lang="en-CA" dirty="0"/>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647700" cy="5143500"/>
          </a:xfrm>
          <a:prstGeom prst="rect">
            <a:avLst/>
          </a:prstGeom>
        </p:spPr>
      </p:pic>
    </p:spTree>
    <p:extLst>
      <p:ext uri="{BB962C8B-B14F-4D97-AF65-F5344CB8AC3E}">
        <p14:creationId xmlns:p14="http://schemas.microsoft.com/office/powerpoint/2010/main" val="29729707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53" r:id="rId5"/>
    <p:sldLayoutId id="2147483654" r:id="rId6"/>
    <p:sldLayoutId id="2147483659" r:id="rId7"/>
    <p:sldLayoutId id="2147483662" r:id="rId8"/>
    <p:sldLayoutId id="2147483661" r:id="rId9"/>
    <p:sldLayoutId id="2147483657" r:id="rId10"/>
  </p:sldLayoutIdLst>
  <p:txStyles>
    <p:titleStyle>
      <a:lvl1pPr algn="l" defTabSz="914400" rtl="0" eaLnBrk="1" latinLnBrk="0" hangingPunct="1">
        <a:spcBef>
          <a:spcPct val="0"/>
        </a:spcBef>
        <a:buNone/>
        <a:defRPr sz="3200" kern="1200" spc="-100" baseline="0">
          <a:solidFill>
            <a:schemeClr val="accent1"/>
          </a:solidFill>
          <a:latin typeface="+mj-lt"/>
          <a:ea typeface="+mj-ea"/>
          <a:cs typeface="+mj-cs"/>
        </a:defRPr>
      </a:lvl1pPr>
    </p:titleStyle>
    <p:bodyStyle>
      <a:lvl1pPr marL="0" indent="0" algn="l" defTabSz="914400" rtl="0" eaLnBrk="1" latinLnBrk="0" hangingPunct="1">
        <a:spcBef>
          <a:spcPts val="0"/>
        </a:spcBef>
        <a:spcAft>
          <a:spcPts val="600"/>
        </a:spcAft>
        <a:buFont typeface="Arial" panose="020B0604020202020204" pitchFamily="34" charset="0"/>
        <a:buNone/>
        <a:defRPr lang="en-US" sz="1400" b="1" kern="1200" cap="all" baseline="0" dirty="0" smtClean="0">
          <a:solidFill>
            <a:schemeClr val="tx1"/>
          </a:solidFill>
          <a:latin typeface="+mn-lt"/>
          <a:ea typeface="+mn-ea"/>
          <a:cs typeface="+mn-cs"/>
        </a:defRPr>
      </a:lvl1pPr>
      <a:lvl2pPr marL="685800" indent="-685800" algn="l" defTabSz="914400" rtl="0" eaLnBrk="1" latinLnBrk="0" hangingPunct="1">
        <a:spcBef>
          <a:spcPct val="20000"/>
        </a:spcBef>
        <a:buFont typeface="Arial" panose="020B0604020202020204" pitchFamily="34" charset="0"/>
        <a:buNone/>
        <a:defRPr lang="en-CA" sz="1600" kern="1200" spc="-50" baseline="0" dirty="0" smtClean="0">
          <a:solidFill>
            <a:schemeClr val="tx1"/>
          </a:solidFill>
          <a:latin typeface="Nunito Sans Light" panose="00000400000000000000" pitchFamily="2" charset="0"/>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4480" y="133350"/>
            <a:ext cx="7132320" cy="857250"/>
          </a:xfrm>
          <a:prstGeom prst="rect">
            <a:avLst/>
          </a:prstGeom>
        </p:spPr>
        <p:txBody>
          <a:bodyPr vert="horz" wrap="none" lIns="91440" tIns="45720" rIns="91440" bIns="45720" rtlCol="0" anchor="ctr">
            <a:noAutofit/>
          </a:bodyPr>
          <a:lstStyle/>
          <a:p>
            <a:r>
              <a:rPr lang="en-US" dirty="0"/>
              <a:t>Click to edit Master title style</a:t>
            </a:r>
            <a:endParaRPr lang="en-CA" dirty="0"/>
          </a:p>
        </p:txBody>
      </p:sp>
      <p:sp>
        <p:nvSpPr>
          <p:cNvPr id="3" name="Text Placeholder 2"/>
          <p:cNvSpPr>
            <a:spLocks noGrp="1"/>
          </p:cNvSpPr>
          <p:nvPr>
            <p:ph type="body" idx="1"/>
          </p:nvPr>
        </p:nvSpPr>
        <p:spPr>
          <a:xfrm>
            <a:off x="1554480" y="1280160"/>
            <a:ext cx="7132320" cy="3394472"/>
          </a:xfrm>
          <a:prstGeom prst="rect">
            <a:avLst/>
          </a:prstGeom>
        </p:spPr>
        <p:txBody>
          <a:bodyPr vert="horz" lIns="91440" tIns="27432" rIns="91440" bIns="45720" rtlCol="0">
            <a:normAutofit/>
          </a:bodyPr>
          <a:lstStyle/>
          <a:p>
            <a:pPr lvl="0"/>
            <a:r>
              <a:rPr lang="en-US" dirty="0"/>
              <a:t>Click to edit Master text styles</a:t>
            </a:r>
          </a:p>
          <a:p>
            <a:pPr marL="0" lvl="1" indent="0" algn="l" defTabSz="914400" rtl="0" eaLnBrk="1" latinLnBrk="0" hangingPunct="1">
              <a:spcBef>
                <a:spcPts val="0"/>
              </a:spcBef>
              <a:spcAft>
                <a:spcPts val="900"/>
              </a:spcAft>
              <a:buFont typeface="Arial" panose="020B0604020202020204" pitchFamily="34" charset="0"/>
              <a:buNone/>
            </a:pPr>
            <a:r>
              <a:rPr lang="en-US" dirty="0"/>
              <a:t>Second level</a:t>
            </a:r>
          </a:p>
          <a:p>
            <a:pPr marL="0" lvl="1" indent="0" algn="l" defTabSz="914400" rtl="0" eaLnBrk="1" latinLnBrk="0" hangingPunct="1">
              <a:spcBef>
                <a:spcPts val="0"/>
              </a:spcBef>
              <a:spcAft>
                <a:spcPts val="900"/>
              </a:spcAft>
            </a:pPr>
            <a:r>
              <a:rPr lang="en-US" dirty="0"/>
              <a:t>Third level</a:t>
            </a:r>
          </a:p>
          <a:p>
            <a:pPr marL="0" lvl="1" indent="0" algn="l" defTabSz="914400" rtl="0" eaLnBrk="1" latinLnBrk="0" hangingPunct="1">
              <a:spcBef>
                <a:spcPts val="0"/>
              </a:spcBef>
              <a:spcAft>
                <a:spcPts val="900"/>
              </a:spcAft>
              <a:buFont typeface="Arial" panose="020B0604020202020204" pitchFamily="34" charset="0"/>
              <a:buNone/>
            </a:pPr>
            <a:r>
              <a:rPr lang="en-US" dirty="0"/>
              <a:t>Fourth level</a:t>
            </a:r>
          </a:p>
          <a:p>
            <a:pPr marL="0" lvl="1" indent="0" algn="l" defTabSz="914400" rtl="0" eaLnBrk="1" latinLnBrk="0" hangingPunct="1">
              <a:spcBef>
                <a:spcPts val="0"/>
              </a:spcBef>
              <a:spcAft>
                <a:spcPts val="900"/>
              </a:spcAft>
              <a:buFont typeface="Arial" panose="020B0604020202020204" pitchFamily="34" charset="0"/>
              <a:buNone/>
            </a:pPr>
            <a:r>
              <a:rPr lang="en-US" dirty="0"/>
              <a:t>Fifth level</a:t>
            </a:r>
            <a:endParaRPr lang="en-CA" dirty="0"/>
          </a:p>
        </p:txBody>
      </p:sp>
      <p:sp>
        <p:nvSpPr>
          <p:cNvPr id="4" name="Date Placeholder 3"/>
          <p:cNvSpPr>
            <a:spLocks noGrp="1"/>
          </p:cNvSpPr>
          <p:nvPr>
            <p:ph type="dt" sz="half" idx="2"/>
          </p:nvPr>
        </p:nvSpPr>
        <p:spPr>
          <a:xfrm>
            <a:off x="155448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3308-4101-4A7E-A884-8141CDD18AA8}" type="datetimeFigureOut">
              <a:rPr lang="en-CA" smtClean="0"/>
              <a:t>2024-09-10</a:t>
            </a:fld>
            <a:endParaRPr lang="en-CA" dirty="0"/>
          </a:p>
        </p:txBody>
      </p:sp>
      <p:sp>
        <p:nvSpPr>
          <p:cNvPr id="5" name="Footer Placeholder 4"/>
          <p:cNvSpPr>
            <a:spLocks noGrp="1"/>
          </p:cNvSpPr>
          <p:nvPr>
            <p:ph type="ftr" sz="quarter" idx="3"/>
          </p:nvPr>
        </p:nvSpPr>
        <p:spPr>
          <a:xfrm>
            <a:off x="3886200" y="4767263"/>
            <a:ext cx="35052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7620000" y="4767263"/>
            <a:ext cx="10668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91CC1C-053B-4984-BAFA-7FDD2FAFC46A}" type="slidenum">
              <a:rPr lang="en-CA" smtClean="0"/>
              <a:t>‹#›</a:t>
            </a:fld>
            <a:endParaRPr lang="en-CA" dirty="0"/>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
            <a:ext cx="647700" cy="5143498"/>
          </a:xfrm>
          <a:prstGeom prst="rect">
            <a:avLst/>
          </a:prstGeom>
        </p:spPr>
      </p:pic>
    </p:spTree>
    <p:extLst>
      <p:ext uri="{BB962C8B-B14F-4D97-AF65-F5344CB8AC3E}">
        <p14:creationId xmlns:p14="http://schemas.microsoft.com/office/powerpoint/2010/main" val="7626717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txStyles>
    <p:titleStyle>
      <a:lvl1pPr algn="l" defTabSz="914400" rtl="0" eaLnBrk="1" latinLnBrk="0" hangingPunct="1">
        <a:spcBef>
          <a:spcPct val="0"/>
        </a:spcBef>
        <a:buNone/>
        <a:defRPr sz="3200" kern="1200" spc="-100" baseline="0">
          <a:solidFill>
            <a:schemeClr val="accent3"/>
          </a:solidFill>
          <a:latin typeface="+mj-lt"/>
          <a:ea typeface="+mj-ea"/>
          <a:cs typeface="+mj-cs"/>
        </a:defRPr>
      </a:lvl1pPr>
    </p:titleStyle>
    <p:bodyStyle>
      <a:lvl1pPr marL="0" indent="0" algn="l" defTabSz="914400" rtl="0" eaLnBrk="1" latinLnBrk="0" hangingPunct="1">
        <a:spcBef>
          <a:spcPts val="0"/>
        </a:spcBef>
        <a:spcAft>
          <a:spcPts val="600"/>
        </a:spcAft>
        <a:buFont typeface="Arial" panose="020B0604020202020204" pitchFamily="34" charset="0"/>
        <a:buNone/>
        <a:defRPr lang="en-US" sz="1400" b="1" kern="1200" cap="all" baseline="0" dirty="0" smtClean="0">
          <a:solidFill>
            <a:schemeClr val="tx1"/>
          </a:solidFill>
          <a:latin typeface="+mn-lt"/>
          <a:ea typeface="+mn-ea"/>
          <a:cs typeface="+mn-cs"/>
        </a:defRPr>
      </a:lvl1pPr>
      <a:lvl2pPr marL="685800" indent="-685800" algn="l" defTabSz="914400" rtl="0" eaLnBrk="1" latinLnBrk="0" hangingPunct="1">
        <a:spcBef>
          <a:spcPct val="20000"/>
        </a:spcBef>
        <a:buFont typeface="Arial" panose="020B0604020202020204" pitchFamily="34" charset="0"/>
        <a:buNone/>
        <a:defRPr lang="en-CA" sz="1600" kern="1200" spc="-50" baseline="0" dirty="0" smtClean="0">
          <a:solidFill>
            <a:schemeClr val="tx1"/>
          </a:solidFill>
          <a:latin typeface="Nunito Sans Light" panose="00000400000000000000" pitchFamily="2" charset="0"/>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4480" y="133350"/>
            <a:ext cx="7132320" cy="857250"/>
          </a:xfrm>
          <a:prstGeom prst="rect">
            <a:avLst/>
          </a:prstGeom>
        </p:spPr>
        <p:txBody>
          <a:bodyPr vert="horz" wrap="none" lIns="91440" tIns="45720" rIns="91440" bIns="45720" rtlCol="0" anchor="ctr">
            <a:noAutofit/>
          </a:bodyPr>
          <a:lstStyle/>
          <a:p>
            <a:r>
              <a:rPr lang="en-US" dirty="0"/>
              <a:t>Click to edit Master title style</a:t>
            </a:r>
            <a:endParaRPr lang="en-CA" dirty="0"/>
          </a:p>
        </p:txBody>
      </p:sp>
      <p:sp>
        <p:nvSpPr>
          <p:cNvPr id="3" name="Text Placeholder 2"/>
          <p:cNvSpPr>
            <a:spLocks noGrp="1"/>
          </p:cNvSpPr>
          <p:nvPr>
            <p:ph type="body" idx="1"/>
          </p:nvPr>
        </p:nvSpPr>
        <p:spPr>
          <a:xfrm>
            <a:off x="1554480" y="1280160"/>
            <a:ext cx="7132320" cy="3394472"/>
          </a:xfrm>
          <a:prstGeom prst="rect">
            <a:avLst/>
          </a:prstGeom>
        </p:spPr>
        <p:txBody>
          <a:bodyPr vert="horz" lIns="91440" tIns="27432" rIns="91440" bIns="45720" rtlCol="0">
            <a:normAutofit/>
          </a:bodyPr>
          <a:lstStyle/>
          <a:p>
            <a:pPr lvl="0"/>
            <a:r>
              <a:rPr lang="en-US" dirty="0"/>
              <a:t>Click to edit Master text styles</a:t>
            </a:r>
          </a:p>
          <a:p>
            <a:pPr marL="0" lvl="1" indent="0" algn="l" defTabSz="914400" rtl="0" eaLnBrk="1" latinLnBrk="0" hangingPunct="1">
              <a:spcBef>
                <a:spcPts val="0"/>
              </a:spcBef>
              <a:spcAft>
                <a:spcPts val="900"/>
              </a:spcAft>
              <a:buFont typeface="Arial" panose="020B0604020202020204" pitchFamily="34" charset="0"/>
              <a:buNone/>
            </a:pPr>
            <a:r>
              <a:rPr lang="en-US" dirty="0"/>
              <a:t>Second level</a:t>
            </a:r>
          </a:p>
          <a:p>
            <a:pPr marL="0" lvl="1" indent="0" algn="l" defTabSz="914400" rtl="0" eaLnBrk="1" latinLnBrk="0" hangingPunct="1">
              <a:spcBef>
                <a:spcPts val="0"/>
              </a:spcBef>
              <a:spcAft>
                <a:spcPts val="900"/>
              </a:spcAft>
            </a:pPr>
            <a:r>
              <a:rPr lang="en-US" dirty="0"/>
              <a:t>Third level</a:t>
            </a:r>
          </a:p>
          <a:p>
            <a:pPr marL="0" lvl="1" indent="0" algn="l" defTabSz="914400" rtl="0" eaLnBrk="1" latinLnBrk="0" hangingPunct="1">
              <a:spcBef>
                <a:spcPts val="0"/>
              </a:spcBef>
              <a:spcAft>
                <a:spcPts val="900"/>
              </a:spcAft>
              <a:buFont typeface="Arial" panose="020B0604020202020204" pitchFamily="34" charset="0"/>
              <a:buNone/>
            </a:pPr>
            <a:r>
              <a:rPr lang="en-US" dirty="0"/>
              <a:t>Fourth level</a:t>
            </a:r>
          </a:p>
          <a:p>
            <a:pPr marL="0" lvl="1" indent="0" algn="l" defTabSz="914400" rtl="0" eaLnBrk="1" latinLnBrk="0" hangingPunct="1">
              <a:spcBef>
                <a:spcPts val="0"/>
              </a:spcBef>
              <a:spcAft>
                <a:spcPts val="900"/>
              </a:spcAft>
              <a:buFont typeface="Arial" panose="020B0604020202020204" pitchFamily="34" charset="0"/>
              <a:buNone/>
            </a:pPr>
            <a:r>
              <a:rPr lang="en-US" dirty="0"/>
              <a:t>Fifth level</a:t>
            </a:r>
            <a:endParaRPr lang="en-CA" dirty="0"/>
          </a:p>
        </p:txBody>
      </p:sp>
      <p:sp>
        <p:nvSpPr>
          <p:cNvPr id="4" name="Date Placeholder 3"/>
          <p:cNvSpPr>
            <a:spLocks noGrp="1"/>
          </p:cNvSpPr>
          <p:nvPr>
            <p:ph type="dt" sz="half" idx="2"/>
          </p:nvPr>
        </p:nvSpPr>
        <p:spPr>
          <a:xfrm>
            <a:off x="155448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3308-4101-4A7E-A884-8141CDD18AA8}" type="datetimeFigureOut">
              <a:rPr lang="en-CA" smtClean="0"/>
              <a:t>2024-09-10</a:t>
            </a:fld>
            <a:endParaRPr lang="en-CA" dirty="0"/>
          </a:p>
        </p:txBody>
      </p:sp>
      <p:sp>
        <p:nvSpPr>
          <p:cNvPr id="5" name="Footer Placeholder 4"/>
          <p:cNvSpPr>
            <a:spLocks noGrp="1"/>
          </p:cNvSpPr>
          <p:nvPr>
            <p:ph type="ftr" sz="quarter" idx="3"/>
          </p:nvPr>
        </p:nvSpPr>
        <p:spPr>
          <a:xfrm>
            <a:off x="3886200" y="4767263"/>
            <a:ext cx="35052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7620000" y="4767263"/>
            <a:ext cx="10668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91CC1C-053B-4984-BAFA-7FDD2FAFC46A}" type="slidenum">
              <a:rPr lang="en-CA" smtClean="0"/>
              <a:t>‹#›</a:t>
            </a:fld>
            <a:endParaRPr lang="en-CA" dirty="0"/>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
            <a:ext cx="647699" cy="5143498"/>
          </a:xfrm>
          <a:prstGeom prst="rect">
            <a:avLst/>
          </a:prstGeom>
        </p:spPr>
      </p:pic>
    </p:spTree>
    <p:extLst>
      <p:ext uri="{BB962C8B-B14F-4D97-AF65-F5344CB8AC3E}">
        <p14:creationId xmlns:p14="http://schemas.microsoft.com/office/powerpoint/2010/main" val="27374939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spcBef>
          <a:spcPct val="0"/>
        </a:spcBef>
        <a:buNone/>
        <a:defRPr sz="3200" kern="1200" spc="-100" baseline="0">
          <a:solidFill>
            <a:schemeClr val="accent4"/>
          </a:solidFill>
          <a:latin typeface="+mj-lt"/>
          <a:ea typeface="+mj-ea"/>
          <a:cs typeface="+mj-cs"/>
        </a:defRPr>
      </a:lvl1pPr>
    </p:titleStyle>
    <p:bodyStyle>
      <a:lvl1pPr marL="0" indent="0" algn="l" defTabSz="914400" rtl="0" eaLnBrk="1" latinLnBrk="0" hangingPunct="1">
        <a:spcBef>
          <a:spcPts val="0"/>
        </a:spcBef>
        <a:spcAft>
          <a:spcPts val="600"/>
        </a:spcAft>
        <a:buFont typeface="Arial" panose="020B0604020202020204" pitchFamily="34" charset="0"/>
        <a:buNone/>
        <a:defRPr lang="en-US" sz="1400" b="1" kern="1200" cap="all" baseline="0" dirty="0" smtClean="0">
          <a:solidFill>
            <a:schemeClr val="tx1"/>
          </a:solidFill>
          <a:latin typeface="+mn-lt"/>
          <a:ea typeface="+mn-ea"/>
          <a:cs typeface="+mn-cs"/>
        </a:defRPr>
      </a:lvl1pPr>
      <a:lvl2pPr marL="685800" indent="-685800" algn="l" defTabSz="914400" rtl="0" eaLnBrk="1" latinLnBrk="0" hangingPunct="1">
        <a:spcBef>
          <a:spcPct val="20000"/>
        </a:spcBef>
        <a:buFont typeface="Arial" panose="020B0604020202020204" pitchFamily="34" charset="0"/>
        <a:buNone/>
        <a:defRPr lang="en-CA" sz="1600" kern="1200" spc="-50" baseline="0" dirty="0" smtClean="0">
          <a:solidFill>
            <a:schemeClr val="tx1"/>
          </a:solidFill>
          <a:latin typeface="Nunito Sans Light" panose="00000400000000000000" pitchFamily="2" charset="0"/>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71600" y="1822450"/>
            <a:ext cx="7454850" cy="2909540"/>
          </a:xfrm>
        </p:spPr>
        <p:txBody>
          <a:bodyPr/>
          <a:lstStyle/>
          <a:p>
            <a:pPr algn="r"/>
            <a:r>
              <a:rPr lang="en-CA" sz="3200" dirty="0"/>
              <a:t>Village of Anmore Report to Council</a:t>
            </a:r>
            <a:br>
              <a:rPr lang="en-CA" sz="3200" dirty="0"/>
            </a:br>
            <a:r>
              <a:rPr lang="en-US" sz="3200" dirty="0">
                <a:effectLst/>
              </a:rPr>
              <a:t>Bylaw No. 699-2024 – Zoning Bylaw Amendment (Pinnacle Ridge)</a:t>
            </a:r>
            <a:endParaRPr lang="en-CA" sz="3200" dirty="0"/>
          </a:p>
        </p:txBody>
      </p:sp>
      <p:sp>
        <p:nvSpPr>
          <p:cNvPr id="7" name="Subtitle 6"/>
          <p:cNvSpPr>
            <a:spLocks noGrp="1"/>
          </p:cNvSpPr>
          <p:nvPr>
            <p:ph type="subTitle" idx="1"/>
          </p:nvPr>
        </p:nvSpPr>
        <p:spPr>
          <a:xfrm>
            <a:off x="1146175" y="3867894"/>
            <a:ext cx="6851650" cy="368300"/>
          </a:xfrm>
        </p:spPr>
        <p:txBody>
          <a:bodyPr>
            <a:normAutofit fontScale="92500" lnSpcReduction="20000"/>
          </a:bodyPr>
          <a:lstStyle/>
          <a:p>
            <a:r>
              <a:rPr lang="en-CA" dirty="0"/>
              <a:t>September 10th, 2024</a:t>
            </a:r>
          </a:p>
        </p:txBody>
      </p:sp>
    </p:spTree>
    <p:extLst>
      <p:ext uri="{BB962C8B-B14F-4D97-AF65-F5344CB8AC3E}">
        <p14:creationId xmlns:p14="http://schemas.microsoft.com/office/powerpoint/2010/main" val="151018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Site Servicing </a:t>
            </a:r>
          </a:p>
        </p:txBody>
      </p:sp>
      <p:sp>
        <p:nvSpPr>
          <p:cNvPr id="4" name="Content Placeholder 3"/>
          <p:cNvSpPr>
            <a:spLocks noGrp="1"/>
          </p:cNvSpPr>
          <p:nvPr>
            <p:ph idx="1"/>
          </p:nvPr>
        </p:nvSpPr>
        <p:spPr>
          <a:xfrm>
            <a:off x="1043608" y="1203598"/>
            <a:ext cx="6768752" cy="3394472"/>
          </a:xfrm>
        </p:spPr>
        <p:txBody>
          <a:bodyPr>
            <a:normAutofit fontScale="25000" lnSpcReduction="20000"/>
          </a:bodyPr>
          <a:lstStyle/>
          <a:p>
            <a:r>
              <a:rPr lang="en-US" sz="4800" dirty="0"/>
              <a:t>Potable Water system</a:t>
            </a:r>
          </a:p>
          <a:p>
            <a:pPr marL="342900" indent="-342900">
              <a:buFont typeface="Arial" panose="020B0604020202020204" pitchFamily="34" charset="0"/>
              <a:buChar char="•"/>
            </a:pPr>
            <a:r>
              <a:rPr lang="en-US" sz="4400" b="0" cap="none" dirty="0"/>
              <a:t>Design brief based off previous technical studies, village’s water utility master plan, and data from the city of port moody.</a:t>
            </a:r>
          </a:p>
          <a:p>
            <a:r>
              <a:rPr lang="en-US" sz="4400" b="1" cap="none" dirty="0"/>
              <a:t>Preliminary design</a:t>
            </a:r>
            <a:endParaRPr lang="en-US" sz="4400" cap="none" dirty="0"/>
          </a:p>
          <a:p>
            <a:pPr marL="342900" indent="-342900">
              <a:buFont typeface="Arial" panose="020B0604020202020204" pitchFamily="34" charset="0"/>
              <a:buChar char="•"/>
            </a:pPr>
            <a:r>
              <a:rPr lang="en-US" sz="4400" b="0" cap="none" dirty="0"/>
              <a:t>Extend existing water mains along proposed road extensions from north charlotte road and ridge mountain drive .</a:t>
            </a:r>
          </a:p>
          <a:p>
            <a:pPr marL="342900" indent="-342900">
              <a:buFont typeface="Arial" panose="020B0604020202020204" pitchFamily="34" charset="0"/>
              <a:buChar char="•"/>
            </a:pPr>
            <a:r>
              <a:rPr lang="en-US" sz="4400" b="0" cap="none" dirty="0"/>
              <a:t>Stubs at new road ends for future water main extensions.</a:t>
            </a:r>
          </a:p>
          <a:p>
            <a:pPr marL="342900" indent="-342900">
              <a:buFont typeface="Arial" panose="020B0604020202020204" pitchFamily="34" charset="0"/>
              <a:buChar char="•"/>
            </a:pPr>
            <a:r>
              <a:rPr lang="en-US" sz="4400" b="0" cap="none" dirty="0"/>
              <a:t>Detailed system design, analysis and water modeling to be provided by the applicant as the application proceeds.</a:t>
            </a:r>
          </a:p>
          <a:p>
            <a:r>
              <a:rPr lang="en-US" sz="4400" b="1" cap="none" dirty="0"/>
              <a:t>Staff review</a:t>
            </a:r>
            <a:endParaRPr lang="en-US" sz="4400" cap="none" dirty="0"/>
          </a:p>
          <a:p>
            <a:pPr marL="342900" indent="-342900">
              <a:buFont typeface="Arial" panose="020B0604020202020204" pitchFamily="34" charset="0"/>
              <a:buChar char="•"/>
            </a:pPr>
            <a:r>
              <a:rPr lang="en-US" sz="4400" b="0" cap="none" dirty="0"/>
              <a:t>Consideration of water system capacity and resiliency for hillside developments regarding wildfire emergency preparedness.  </a:t>
            </a:r>
          </a:p>
          <a:p>
            <a:pPr marL="342900" indent="-342900">
              <a:buFont typeface="Arial" panose="020B0604020202020204" pitchFamily="34" charset="0"/>
              <a:buChar char="•"/>
            </a:pPr>
            <a:r>
              <a:rPr lang="en-US" sz="4400" b="0" cap="none" dirty="0"/>
              <a:t>Staff intend to discuss alternative options with the applicant and port moody.</a:t>
            </a:r>
          </a:p>
          <a:p>
            <a:r>
              <a:rPr lang="en-US" sz="4400" cap="none" dirty="0"/>
              <a:t>Recommendation:</a:t>
            </a:r>
          </a:p>
          <a:p>
            <a:pPr marL="342900" indent="-342900">
              <a:buFont typeface="Arial" panose="020B0604020202020204" pitchFamily="34" charset="0"/>
              <a:buChar char="•"/>
            </a:pPr>
            <a:r>
              <a:rPr lang="en-US" sz="4400" b="0" cap="none" dirty="0"/>
              <a:t>Detailed system design, analysis and water modeling be required prior to third reading and adoption.</a:t>
            </a:r>
          </a:p>
          <a:p>
            <a:pPr marL="285750" indent="-285750">
              <a:buFont typeface="Arial" panose="020B0604020202020204" pitchFamily="34" charset="0"/>
              <a:buChar char="•"/>
            </a:pPr>
            <a:endParaRPr lang="en-CA" sz="1800" b="0" dirty="0">
              <a:effectLst/>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350806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43608" y="483518"/>
            <a:ext cx="7848872" cy="3684032"/>
          </a:xfrm>
        </p:spPr>
        <p:txBody>
          <a:bodyPr>
            <a:noAutofit/>
          </a:bodyPr>
          <a:lstStyle/>
          <a:p>
            <a:r>
              <a:rPr lang="en-US" dirty="0"/>
              <a:t>Septic Location and sizing plan</a:t>
            </a:r>
          </a:p>
          <a:p>
            <a:endParaRPr lang="en-US" dirty="0"/>
          </a:p>
          <a:p>
            <a:pPr marL="742950" lvl="1" indent="-285750">
              <a:buFont typeface="Arial" panose="020B0604020202020204" pitchFamily="34" charset="0"/>
              <a:buChar char="•"/>
            </a:pPr>
            <a:r>
              <a:rPr lang="en-US" sz="1100" dirty="0">
                <a:latin typeface="+mn-lt"/>
              </a:rPr>
              <a:t>Preliminary site septic plan and location</a:t>
            </a:r>
          </a:p>
          <a:p>
            <a:pPr marL="742950" lvl="1" indent="-285750">
              <a:buFont typeface="Arial" panose="020B0604020202020204" pitchFamily="34" charset="0"/>
              <a:buChar char="•"/>
            </a:pPr>
            <a:r>
              <a:rPr lang="en-US" sz="1100" dirty="0">
                <a:latin typeface="+mn-lt"/>
              </a:rPr>
              <a:t>Based on housing units, size, and potential secondary suites</a:t>
            </a:r>
          </a:p>
          <a:p>
            <a:pPr marL="742950" lvl="1" indent="-285750">
              <a:buFont typeface="Arial" panose="020B0604020202020204" pitchFamily="34" charset="0"/>
              <a:buChar char="•"/>
            </a:pPr>
            <a:r>
              <a:rPr lang="en-US" sz="1100" dirty="0">
                <a:latin typeface="+mn-lt"/>
              </a:rPr>
              <a:t>Type 3 Septic Systems:</a:t>
            </a:r>
          </a:p>
          <a:p>
            <a:pPr marL="1143000" lvl="2" indent="-228600">
              <a:buFont typeface="Arial" panose="020B0604020202020204" pitchFamily="34" charset="0"/>
              <a:buChar char="•"/>
            </a:pPr>
            <a:r>
              <a:rPr lang="en-US" sz="1100" dirty="0">
                <a:latin typeface="+mn-lt"/>
              </a:rPr>
              <a:t>Individual systems for single-family lots</a:t>
            </a:r>
          </a:p>
          <a:p>
            <a:pPr marL="1143000" lvl="2" indent="-228600">
              <a:buFont typeface="Arial" panose="020B0604020202020204" pitchFamily="34" charset="0"/>
              <a:buChar char="•"/>
            </a:pPr>
            <a:r>
              <a:rPr lang="en-US" sz="1100" dirty="0">
                <a:latin typeface="+mn-lt"/>
              </a:rPr>
              <a:t>Communal systems for townhome strata lots</a:t>
            </a:r>
          </a:p>
          <a:p>
            <a:pPr lvl="2"/>
            <a:endParaRPr lang="en-US" sz="1100" dirty="0">
              <a:latin typeface="+mn-lt"/>
            </a:endParaRPr>
          </a:p>
          <a:p>
            <a:r>
              <a:rPr lang="en-US" sz="1100" b="1" cap="none" dirty="0"/>
              <a:t>Further assessments needed:</a:t>
            </a:r>
            <a:endParaRPr lang="en-US" sz="1100" cap="none" dirty="0"/>
          </a:p>
          <a:p>
            <a:pPr marL="742950" lvl="1" indent="-285750">
              <a:buFont typeface="Arial" panose="020B0604020202020204" pitchFamily="34" charset="0"/>
              <a:buChar char="•"/>
            </a:pPr>
            <a:r>
              <a:rPr lang="en-US" sz="1100" dirty="0">
                <a:latin typeface="+mn-lt"/>
              </a:rPr>
              <a:t>Additional engineering assessments for feasibility</a:t>
            </a:r>
          </a:p>
          <a:p>
            <a:pPr marL="742950" lvl="1" indent="-285750">
              <a:buFont typeface="Arial" panose="020B0604020202020204" pitchFamily="34" charset="0"/>
              <a:buChar char="•"/>
            </a:pPr>
            <a:r>
              <a:rPr lang="en-US" sz="1100" dirty="0">
                <a:latin typeface="+mn-lt"/>
              </a:rPr>
              <a:t>Consider soil suitability, topography, hydrogeological/environmental sensitivities</a:t>
            </a:r>
          </a:p>
          <a:p>
            <a:pPr marL="742950" lvl="1" indent="-285750">
              <a:buFont typeface="Arial" panose="020B0604020202020204" pitchFamily="34" charset="0"/>
              <a:buChar char="•"/>
            </a:pPr>
            <a:r>
              <a:rPr lang="en-US" sz="1100" dirty="0">
                <a:latin typeface="+mn-lt"/>
              </a:rPr>
              <a:t>Assess potential groundwater, surface water impacts, and cumulative effects</a:t>
            </a:r>
          </a:p>
          <a:p>
            <a:pPr marL="742950" lvl="1" indent="-285750">
              <a:buFont typeface="Arial" panose="020B0604020202020204" pitchFamily="34" charset="0"/>
              <a:buChar char="•"/>
            </a:pPr>
            <a:r>
              <a:rPr lang="en-US" sz="1100" dirty="0">
                <a:latin typeface="+mn-lt"/>
              </a:rPr>
              <a:t>Fraser health authority approves systems discharging to the ground with sewage flow &lt; 27,000 </a:t>
            </a:r>
            <a:r>
              <a:rPr lang="en-US" sz="1100" dirty="0" err="1">
                <a:latin typeface="+mn-lt"/>
              </a:rPr>
              <a:t>litres</a:t>
            </a:r>
            <a:r>
              <a:rPr lang="en-US" sz="1100" dirty="0">
                <a:latin typeface="+mn-lt"/>
              </a:rPr>
              <a:t>/day</a:t>
            </a:r>
          </a:p>
          <a:p>
            <a:r>
              <a:rPr lang="en-US" sz="1100" cap="none" dirty="0"/>
              <a:t>Recommendation</a:t>
            </a:r>
            <a:r>
              <a:rPr lang="en-US" sz="1100" b="1" cap="none" dirty="0"/>
              <a:t>:</a:t>
            </a:r>
            <a:endParaRPr lang="en-US" sz="1100" cap="none" dirty="0"/>
          </a:p>
          <a:p>
            <a:pPr marL="742950" lvl="1" indent="-285750">
              <a:buFont typeface="Arial" panose="020B0604020202020204" pitchFamily="34" charset="0"/>
              <a:buChar char="•"/>
            </a:pPr>
            <a:r>
              <a:rPr lang="en-US" sz="1100" b="0" spc="-50" dirty="0">
                <a:latin typeface="+mn-lt"/>
              </a:rPr>
              <a:t>Detailed septic design/study required for communal system for site slope development before granting third reading </a:t>
            </a:r>
          </a:p>
        </p:txBody>
      </p:sp>
    </p:spTree>
    <p:extLst>
      <p:ext uri="{BB962C8B-B14F-4D97-AF65-F5344CB8AC3E}">
        <p14:creationId xmlns:p14="http://schemas.microsoft.com/office/powerpoint/2010/main" val="97959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Site Context &amp; Technical Studies</a:t>
            </a:r>
          </a:p>
        </p:txBody>
      </p:sp>
      <p:sp>
        <p:nvSpPr>
          <p:cNvPr id="4" name="Content Placeholder 3"/>
          <p:cNvSpPr>
            <a:spLocks noGrp="1"/>
          </p:cNvSpPr>
          <p:nvPr>
            <p:ph idx="1"/>
          </p:nvPr>
        </p:nvSpPr>
        <p:spPr>
          <a:xfrm>
            <a:off x="1043608" y="1059582"/>
            <a:ext cx="7488832" cy="4392488"/>
          </a:xfrm>
        </p:spPr>
        <p:txBody>
          <a:bodyPr>
            <a:normAutofit/>
          </a:bodyPr>
          <a:lstStyle/>
          <a:p>
            <a:r>
              <a:rPr lang="en-US" b="1" cap="none" dirty="0"/>
              <a:t>Site overview:</a:t>
            </a:r>
            <a:endParaRPr lang="en-US" cap="none" dirty="0"/>
          </a:p>
          <a:p>
            <a:pPr marL="742950" lvl="1" indent="-285750">
              <a:buFont typeface="Arial" panose="020B0604020202020204" pitchFamily="34" charset="0"/>
              <a:buChar char="•"/>
            </a:pPr>
            <a:r>
              <a:rPr lang="en-US" sz="1100" dirty="0">
                <a:latin typeface="+mn-lt"/>
              </a:rPr>
              <a:t>Hillside development with steep slopes</a:t>
            </a:r>
          </a:p>
          <a:p>
            <a:pPr marL="742950" lvl="1" indent="-285750">
              <a:buFont typeface="Arial" panose="020B0604020202020204" pitchFamily="34" charset="0"/>
              <a:buChar char="•"/>
            </a:pPr>
            <a:r>
              <a:rPr lang="en-US" sz="1100" dirty="0">
                <a:latin typeface="+mn-lt"/>
              </a:rPr>
              <a:t>Presence of watercourses and forested areas</a:t>
            </a:r>
          </a:p>
          <a:p>
            <a:r>
              <a:rPr lang="en-US" b="1" cap="none" dirty="0"/>
              <a:t>Site plan design:</a:t>
            </a:r>
            <a:endParaRPr lang="en-US" cap="none" dirty="0"/>
          </a:p>
          <a:p>
            <a:pPr marL="742950" lvl="1" indent="-285750">
              <a:buFont typeface="Arial" panose="020B0604020202020204" pitchFamily="34" charset="0"/>
              <a:buChar char="•"/>
            </a:pPr>
            <a:r>
              <a:rPr lang="en-US" sz="1100" dirty="0">
                <a:latin typeface="+mn-lt"/>
              </a:rPr>
              <a:t>Clustered development on gentle slopes to the east</a:t>
            </a:r>
          </a:p>
          <a:p>
            <a:pPr marL="742950" lvl="1" indent="-285750">
              <a:buFont typeface="Arial" panose="020B0604020202020204" pitchFamily="34" charset="0"/>
              <a:buChar char="•"/>
            </a:pPr>
            <a:r>
              <a:rPr lang="en-US" sz="1100" dirty="0">
                <a:latin typeface="+mn-lt"/>
              </a:rPr>
              <a:t>Parkland dedicated to steeper slopes</a:t>
            </a:r>
          </a:p>
          <a:p>
            <a:pPr marL="742950" lvl="1" indent="-285750">
              <a:buFont typeface="Arial" panose="020B0604020202020204" pitchFamily="34" charset="0"/>
              <a:buChar char="•"/>
            </a:pPr>
            <a:r>
              <a:rPr lang="en-US" sz="1100" dirty="0">
                <a:latin typeface="+mn-lt"/>
              </a:rPr>
              <a:t>Aims to minimize disturbances to hillside and natural environment</a:t>
            </a:r>
          </a:p>
          <a:p>
            <a:pPr marL="742950" lvl="1" indent="-285750">
              <a:buFont typeface="Arial" panose="020B0604020202020204" pitchFamily="34" charset="0"/>
              <a:buChar char="•"/>
            </a:pPr>
            <a:r>
              <a:rPr lang="en-US" sz="1100" dirty="0">
                <a:latin typeface="+mn-lt"/>
              </a:rPr>
              <a:t>Aligns with best practices for hillside development</a:t>
            </a:r>
          </a:p>
          <a:p>
            <a:r>
              <a:rPr lang="en-US" b="1" cap="none" dirty="0"/>
              <a:t>Technical studies:</a:t>
            </a:r>
            <a:endParaRPr lang="en-US" cap="none" dirty="0"/>
          </a:p>
          <a:p>
            <a:pPr marL="742950" lvl="1" indent="-285750">
              <a:buFont typeface="Arial" panose="020B0604020202020204" pitchFamily="34" charset="0"/>
              <a:buChar char="•"/>
            </a:pPr>
            <a:r>
              <a:rPr lang="en-US" sz="1100" dirty="0">
                <a:latin typeface="+mn-lt"/>
              </a:rPr>
              <a:t>Preliminary studies submitted to address environmental concerns and hazards</a:t>
            </a:r>
          </a:p>
          <a:p>
            <a:pPr marL="742950" lvl="1" indent="-285750">
              <a:buFont typeface="Arial" panose="020B0604020202020204" pitchFamily="34" charset="0"/>
              <a:buChar char="•"/>
            </a:pPr>
            <a:r>
              <a:rPr lang="en-US" sz="1100" dirty="0">
                <a:latin typeface="+mn-lt"/>
              </a:rPr>
              <a:t>Further studies and assessments are required</a:t>
            </a:r>
          </a:p>
          <a:p>
            <a:pPr marL="285750" indent="-285750">
              <a:buFont typeface="Arial" panose="020B0604020202020204" pitchFamily="34" charset="0"/>
              <a:buChar char="•"/>
            </a:pPr>
            <a:endParaRPr lang="en-CA" sz="1800" b="0" dirty="0">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114043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1600" y="483518"/>
            <a:ext cx="7488832" cy="3861493"/>
          </a:xfrm>
        </p:spPr>
        <p:txBody>
          <a:bodyPr>
            <a:normAutofit fontScale="25000" lnSpcReduction="20000"/>
          </a:bodyPr>
          <a:lstStyle/>
          <a:p>
            <a:r>
              <a:rPr lang="en-US" sz="5600" b="1" dirty="0"/>
              <a:t>Overview Environmental Assessment</a:t>
            </a:r>
          </a:p>
          <a:p>
            <a:endParaRPr lang="en-US" sz="5600" dirty="0"/>
          </a:p>
          <a:p>
            <a:r>
              <a:rPr lang="en-US" sz="4400" b="1" cap="none" dirty="0"/>
              <a:t>Environmental conditions identified:</a:t>
            </a:r>
            <a:endParaRPr lang="en-US" sz="4400" cap="none" dirty="0"/>
          </a:p>
          <a:p>
            <a:pPr marL="742950" lvl="1" indent="-285750">
              <a:buFont typeface="Arial" panose="020B0604020202020204" pitchFamily="34" charset="0"/>
              <a:buChar char="•"/>
            </a:pPr>
            <a:r>
              <a:rPr lang="en-US" sz="4400" dirty="0">
                <a:latin typeface="+mn-lt"/>
              </a:rPr>
              <a:t>Wildlife and wildlife habitat</a:t>
            </a:r>
          </a:p>
          <a:p>
            <a:pPr marL="742950" lvl="1" indent="-285750">
              <a:buFont typeface="Arial" panose="020B0604020202020204" pitchFamily="34" charset="0"/>
              <a:buChar char="•"/>
            </a:pPr>
            <a:r>
              <a:rPr lang="en-US" sz="4400" dirty="0">
                <a:latin typeface="+mn-lt"/>
              </a:rPr>
              <a:t>Species at risk</a:t>
            </a:r>
          </a:p>
          <a:p>
            <a:pPr marL="742950" lvl="1" indent="-285750">
              <a:buFont typeface="Arial" panose="020B0604020202020204" pitchFamily="34" charset="0"/>
              <a:buChar char="•"/>
            </a:pPr>
            <a:r>
              <a:rPr lang="en-US" sz="4400" dirty="0">
                <a:latin typeface="+mn-lt"/>
              </a:rPr>
              <a:t>Ecosystems and aquatic ecosystems</a:t>
            </a:r>
          </a:p>
          <a:p>
            <a:pPr>
              <a:buFont typeface="Arial" panose="020B0604020202020204" pitchFamily="34" charset="0"/>
              <a:buChar char="•"/>
            </a:pPr>
            <a:r>
              <a:rPr lang="en-US" sz="4400" b="1" cap="none" dirty="0"/>
              <a:t>Regulatory considerations:</a:t>
            </a:r>
            <a:endParaRPr lang="en-US" sz="4400" cap="none" dirty="0"/>
          </a:p>
          <a:p>
            <a:pPr marL="742950" lvl="1" indent="-285750">
              <a:buFont typeface="Arial" panose="020B0604020202020204" pitchFamily="34" charset="0"/>
              <a:buChar char="•"/>
            </a:pPr>
            <a:r>
              <a:rPr lang="en-US" sz="4400" dirty="0">
                <a:latin typeface="+mn-lt"/>
              </a:rPr>
              <a:t>Several streams regulated under:</a:t>
            </a:r>
          </a:p>
          <a:p>
            <a:pPr marL="1143000" lvl="2" indent="-228600">
              <a:buFont typeface="Arial" panose="020B0604020202020204" pitchFamily="34" charset="0"/>
              <a:buChar char="•"/>
            </a:pPr>
            <a:r>
              <a:rPr lang="en-US" sz="4400" dirty="0">
                <a:latin typeface="+mn-lt"/>
              </a:rPr>
              <a:t>Water Sustainability Act</a:t>
            </a:r>
          </a:p>
          <a:p>
            <a:pPr marL="1143000" lvl="2" indent="-228600">
              <a:buFont typeface="Arial" panose="020B0604020202020204" pitchFamily="34" charset="0"/>
              <a:buChar char="•"/>
            </a:pPr>
            <a:r>
              <a:rPr lang="en-US" sz="4400" dirty="0">
                <a:latin typeface="+mn-lt"/>
              </a:rPr>
              <a:t>Riparian Areas Protection Regulation</a:t>
            </a:r>
          </a:p>
          <a:p>
            <a:pPr marL="1143000" lvl="2" indent="-228600">
              <a:buFont typeface="Arial" panose="020B0604020202020204" pitchFamily="34" charset="0"/>
              <a:buChar char="•"/>
            </a:pPr>
            <a:r>
              <a:rPr lang="en-US" sz="4400" dirty="0">
                <a:latin typeface="+mn-lt"/>
              </a:rPr>
              <a:t>Fisheries and Oceans Canada</a:t>
            </a:r>
          </a:p>
          <a:p>
            <a:pPr lvl="2"/>
            <a:endParaRPr lang="en-US" sz="4400" dirty="0">
              <a:latin typeface="+mn-lt"/>
            </a:endParaRPr>
          </a:p>
          <a:p>
            <a:pPr>
              <a:buFont typeface="Arial" panose="020B0604020202020204" pitchFamily="34" charset="0"/>
              <a:buChar char="•"/>
            </a:pPr>
            <a:r>
              <a:rPr lang="en-US" sz="4400" b="1" cap="none" dirty="0"/>
              <a:t>Development implications:</a:t>
            </a:r>
            <a:endParaRPr lang="en-US" sz="4400" cap="none" dirty="0"/>
          </a:p>
          <a:p>
            <a:pPr marL="742950" lvl="1" indent="-285750">
              <a:buFont typeface="Arial" panose="020B0604020202020204" pitchFamily="34" charset="0"/>
              <a:buChar char="•"/>
            </a:pPr>
            <a:r>
              <a:rPr lang="en-US" sz="4400" dirty="0">
                <a:latin typeface="+mn-lt"/>
              </a:rPr>
              <a:t>Provincial approvals and development permits needed for streams and riparian areas</a:t>
            </a:r>
          </a:p>
          <a:p>
            <a:pPr marL="742950" lvl="1" indent="-285750">
              <a:buFont typeface="Arial" panose="020B0604020202020204" pitchFamily="34" charset="0"/>
              <a:buChar char="•"/>
            </a:pPr>
            <a:r>
              <a:rPr lang="en-US" sz="4400" dirty="0">
                <a:latin typeface="+mn-lt"/>
              </a:rPr>
              <a:t>Possible minor site plan modifications in the northern parcel</a:t>
            </a:r>
          </a:p>
          <a:p>
            <a:pPr>
              <a:buFont typeface="Arial" panose="020B0604020202020204" pitchFamily="34" charset="0"/>
              <a:buChar char="•"/>
            </a:pPr>
            <a:r>
              <a:rPr lang="en-US" sz="4400" b="1" cap="none" dirty="0"/>
              <a:t>Recommendations:</a:t>
            </a:r>
            <a:endParaRPr lang="en-US" sz="4400" cap="none" dirty="0"/>
          </a:p>
          <a:p>
            <a:pPr marL="742950" lvl="1" indent="-285750">
              <a:buFont typeface="Arial" panose="020B0604020202020204" pitchFamily="34" charset="0"/>
              <a:buChar char="•"/>
            </a:pPr>
            <a:r>
              <a:rPr lang="en-US" sz="4400" dirty="0">
                <a:latin typeface="+mn-lt"/>
              </a:rPr>
              <a:t>Prepare a project-specific Environmental Impact Assessment (EIA) for development phases</a:t>
            </a:r>
          </a:p>
          <a:p>
            <a:pPr marL="1657350" lvl="2" indent="-285750">
              <a:buFont typeface="Arial" panose="020B0604020202020204" pitchFamily="34" charset="0"/>
              <a:buChar char="•"/>
            </a:pPr>
            <a:r>
              <a:rPr lang="en-US" sz="4400" dirty="0">
                <a:latin typeface="+mn-lt"/>
              </a:rPr>
              <a:t>Build on OEA objectives &amp; develop detailed measures and monitoring plans to mitigate environmental impacts</a:t>
            </a:r>
            <a:endParaRPr lang="en-US" sz="4400" b="0" dirty="0">
              <a:latin typeface="+mn-lt"/>
            </a:endParaRP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331866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1600" y="483518"/>
            <a:ext cx="7488832" cy="3861493"/>
          </a:xfrm>
        </p:spPr>
        <p:txBody>
          <a:bodyPr>
            <a:normAutofit fontScale="25000" lnSpcReduction="20000"/>
          </a:bodyPr>
          <a:lstStyle/>
          <a:p>
            <a:r>
              <a:rPr lang="en-US" sz="5600" b="1" dirty="0"/>
              <a:t>Geotechnical Assessment</a:t>
            </a:r>
          </a:p>
          <a:p>
            <a:endParaRPr lang="en-US" sz="4400" dirty="0"/>
          </a:p>
          <a:p>
            <a:pPr>
              <a:buFont typeface="Arial" panose="020B0604020202020204" pitchFamily="34" charset="0"/>
              <a:buChar char="•"/>
            </a:pPr>
            <a:r>
              <a:rPr lang="en-US" sz="4400" b="1" dirty="0"/>
              <a:t>Preliminary Assessment:</a:t>
            </a:r>
            <a:endParaRPr lang="en-US" sz="4400" dirty="0"/>
          </a:p>
          <a:p>
            <a:pPr marL="742950" lvl="1" indent="-285750">
              <a:buFont typeface="Arial" panose="020B0604020202020204" pitchFamily="34" charset="0"/>
              <a:buChar char="•"/>
            </a:pPr>
            <a:r>
              <a:rPr lang="en-US" sz="4400" dirty="0">
                <a:latin typeface="+mn-lt"/>
              </a:rPr>
              <a:t>On all four parcels</a:t>
            </a:r>
          </a:p>
          <a:p>
            <a:pPr marL="742950" lvl="1" indent="-285750">
              <a:buFont typeface="Arial" panose="020B0604020202020204" pitchFamily="34" charset="0"/>
              <a:buChar char="•"/>
            </a:pPr>
            <a:r>
              <a:rPr lang="en-US" sz="4400" dirty="0">
                <a:latin typeface="+mn-lt"/>
              </a:rPr>
              <a:t>Evaluated against terrain, hydrology, and other factors</a:t>
            </a:r>
          </a:p>
          <a:p>
            <a:pPr>
              <a:buFont typeface="Arial" panose="020B0604020202020204" pitchFamily="34" charset="0"/>
              <a:buChar char="•"/>
            </a:pPr>
            <a:r>
              <a:rPr lang="en-US" sz="4400" b="1" dirty="0"/>
              <a:t>Key Risks Identified:</a:t>
            </a:r>
            <a:endParaRPr lang="en-US" sz="4400" dirty="0"/>
          </a:p>
          <a:p>
            <a:pPr marL="742950" lvl="1" indent="-285750">
              <a:buFont typeface="Arial" panose="020B0604020202020204" pitchFamily="34" charset="0"/>
              <a:buChar char="•"/>
            </a:pPr>
            <a:r>
              <a:rPr lang="en-US" sz="4400" dirty="0">
                <a:latin typeface="+mn-lt"/>
              </a:rPr>
              <a:t>Erosion and surface washouts caused by site disturbances may cause potential debris flow downslope</a:t>
            </a:r>
          </a:p>
          <a:p>
            <a:pPr>
              <a:buFont typeface="Arial" panose="020B0604020202020204" pitchFamily="34" charset="0"/>
              <a:buChar char="•"/>
            </a:pPr>
            <a:r>
              <a:rPr lang="en-US" sz="4400" b="1" dirty="0"/>
              <a:t>Mitigation Measures:</a:t>
            </a:r>
            <a:endParaRPr lang="en-US" sz="4400" dirty="0"/>
          </a:p>
          <a:p>
            <a:pPr marL="742950" lvl="1" indent="-285750">
              <a:buFont typeface="Arial" panose="020B0604020202020204" pitchFamily="34" charset="0"/>
              <a:buChar char="•"/>
            </a:pPr>
            <a:r>
              <a:rPr lang="en-US" sz="4400" dirty="0">
                <a:latin typeface="+mn-lt"/>
              </a:rPr>
              <a:t>Erosion and sediment control measures</a:t>
            </a:r>
          </a:p>
          <a:p>
            <a:pPr marL="742950" lvl="1" indent="-285750">
              <a:buFont typeface="Arial" panose="020B0604020202020204" pitchFamily="34" charset="0"/>
              <a:buChar char="•"/>
            </a:pPr>
            <a:r>
              <a:rPr lang="en-US" sz="4400" dirty="0">
                <a:latin typeface="+mn-lt"/>
              </a:rPr>
              <a:t>Stormwater management plan</a:t>
            </a:r>
          </a:p>
          <a:p>
            <a:pPr marL="742950" lvl="1" indent="-285750">
              <a:buFont typeface="Arial" panose="020B0604020202020204" pitchFamily="34" charset="0"/>
              <a:buChar char="•"/>
            </a:pPr>
            <a:r>
              <a:rPr lang="en-US" sz="4400" dirty="0">
                <a:latin typeface="+mn-lt"/>
              </a:rPr>
              <a:t>Require Erosion and Sediment Control Permits (prior to construction, excavation, and land grading)</a:t>
            </a:r>
          </a:p>
          <a:p>
            <a:pPr>
              <a:buFont typeface="Arial" panose="020B0604020202020204" pitchFamily="34" charset="0"/>
              <a:buChar char="•"/>
            </a:pPr>
            <a:r>
              <a:rPr lang="en-US" sz="4400" b="1" dirty="0"/>
              <a:t>Slope Stability:</a:t>
            </a:r>
            <a:endParaRPr lang="en-US" sz="4400" dirty="0"/>
          </a:p>
          <a:p>
            <a:pPr marL="742950" lvl="1" indent="-285750">
              <a:buFont typeface="Arial" panose="020B0604020202020204" pitchFamily="34" charset="0"/>
              <a:buChar char="•"/>
            </a:pPr>
            <a:r>
              <a:rPr lang="en-US" sz="4400" dirty="0">
                <a:latin typeface="+mn-lt"/>
              </a:rPr>
              <a:t>Feasibility confirmed with recommendations incorporated into overall design</a:t>
            </a:r>
          </a:p>
          <a:p>
            <a:pPr marL="742950" lvl="1" indent="-285750">
              <a:buFont typeface="Arial" panose="020B0604020202020204" pitchFamily="34" charset="0"/>
              <a:buChar char="•"/>
            </a:pPr>
            <a:r>
              <a:rPr lang="en-US" sz="4400" dirty="0">
                <a:latin typeface="+mn-lt"/>
              </a:rPr>
              <a:t>Additional design and grading plan reviews be conducted by a Qualified Professional</a:t>
            </a:r>
          </a:p>
          <a:p>
            <a:pPr>
              <a:buFont typeface="Arial" panose="020B0604020202020204" pitchFamily="34" charset="0"/>
              <a:buChar char="•"/>
            </a:pPr>
            <a:r>
              <a:rPr lang="en-US" sz="4400" b="1" dirty="0"/>
              <a:t>Staff Recommendations:</a:t>
            </a:r>
            <a:endParaRPr lang="en-US" sz="4400" dirty="0"/>
          </a:p>
          <a:p>
            <a:pPr marL="742950" lvl="1" indent="-285750">
              <a:buFont typeface="Arial" panose="020B0604020202020204" pitchFamily="34" charset="0"/>
              <a:buChar char="•"/>
            </a:pPr>
            <a:r>
              <a:rPr lang="en-US" sz="4400" dirty="0">
                <a:latin typeface="+mn-lt"/>
              </a:rPr>
              <a:t>Place a covenant (Local Government Act s. 219) on title to ensure adherence to ongoing and updated geotechnical recommendations and measures</a:t>
            </a:r>
            <a:endParaRPr lang="en-US" b="0" dirty="0"/>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79898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1600" y="483518"/>
            <a:ext cx="7488832" cy="3861493"/>
          </a:xfrm>
        </p:spPr>
        <p:txBody>
          <a:bodyPr>
            <a:normAutofit fontScale="25000" lnSpcReduction="20000"/>
          </a:bodyPr>
          <a:lstStyle/>
          <a:p>
            <a:r>
              <a:rPr lang="en-US" sz="5600" b="1" dirty="0"/>
              <a:t>Hydrogeological Investigation Report</a:t>
            </a:r>
          </a:p>
          <a:p>
            <a:endParaRPr lang="en-US" sz="4400" dirty="0"/>
          </a:p>
          <a:p>
            <a:r>
              <a:rPr lang="en-US" sz="4400" b="1" dirty="0"/>
              <a:t>Key Findings:</a:t>
            </a:r>
            <a:endParaRPr lang="en-US" sz="4400" dirty="0"/>
          </a:p>
          <a:p>
            <a:pPr>
              <a:buFont typeface="Arial" panose="020B0604020202020204" pitchFamily="34" charset="0"/>
              <a:buChar char="•"/>
            </a:pPr>
            <a:r>
              <a:rPr lang="en-US" sz="4400" b="1" dirty="0"/>
              <a:t>Geological &amp; Subsurface Conditions:</a:t>
            </a:r>
            <a:endParaRPr lang="en-US" sz="4400" dirty="0"/>
          </a:p>
          <a:p>
            <a:pPr marL="742950" lvl="1" indent="-285750">
              <a:buFont typeface="Arial" panose="020B0604020202020204" pitchFamily="34" charset="0"/>
              <a:buChar char="•"/>
            </a:pPr>
            <a:r>
              <a:rPr lang="en-US" sz="4400" dirty="0">
                <a:latin typeface="+mn-lt"/>
              </a:rPr>
              <a:t>Detailed description of soil and hydrogeological conditions</a:t>
            </a:r>
          </a:p>
          <a:p>
            <a:pPr>
              <a:buFont typeface="Arial" panose="020B0604020202020204" pitchFamily="34" charset="0"/>
              <a:buChar char="•"/>
            </a:pPr>
            <a:r>
              <a:rPr lang="en-US" sz="4400" b="1" dirty="0"/>
              <a:t>Seepage Analysis:</a:t>
            </a:r>
            <a:endParaRPr lang="en-US" sz="4400" dirty="0"/>
          </a:p>
          <a:p>
            <a:pPr marL="742950" lvl="1" indent="-285750">
              <a:buFont typeface="Arial" panose="020B0604020202020204" pitchFamily="34" charset="0"/>
              <a:buChar char="•"/>
            </a:pPr>
            <a:r>
              <a:rPr lang="en-US" sz="4400" dirty="0">
                <a:latin typeface="+mn-lt"/>
              </a:rPr>
              <a:t>Estimated no significant groundwater seepage (pooling) into excavation sites</a:t>
            </a:r>
          </a:p>
          <a:p>
            <a:pPr>
              <a:buFont typeface="Arial" panose="020B0604020202020204" pitchFamily="34" charset="0"/>
              <a:buChar char="•"/>
            </a:pPr>
            <a:r>
              <a:rPr lang="en-US" sz="4400" b="1" dirty="0"/>
              <a:t>Groundwater Impact Assessment:</a:t>
            </a:r>
            <a:endParaRPr lang="en-US" sz="4400" dirty="0"/>
          </a:p>
          <a:p>
            <a:pPr marL="742950" lvl="1" indent="-285750">
              <a:buFont typeface="Arial" panose="020B0604020202020204" pitchFamily="34" charset="0"/>
              <a:buChar char="•"/>
            </a:pPr>
            <a:r>
              <a:rPr lang="en-US" sz="4400" dirty="0">
                <a:latin typeface="+mn-lt"/>
              </a:rPr>
              <a:t>Low risk of groundwater subsidence (subduction/sinking)</a:t>
            </a:r>
          </a:p>
          <a:p>
            <a:pPr marL="742950" lvl="1" indent="-285750">
              <a:buFont typeface="Arial" panose="020B0604020202020204" pitchFamily="34" charset="0"/>
              <a:buChar char="•"/>
            </a:pPr>
            <a:r>
              <a:rPr lang="en-US" sz="4400" dirty="0">
                <a:latin typeface="+mn-lt"/>
              </a:rPr>
              <a:t>No impacts to nearby water wells</a:t>
            </a:r>
          </a:p>
          <a:p>
            <a:pPr marL="742950" lvl="1" indent="-285750">
              <a:buFont typeface="Arial" panose="020B0604020202020204" pitchFamily="34" charset="0"/>
              <a:buChar char="•"/>
            </a:pPr>
            <a:r>
              <a:rPr lang="en-US" sz="4400" dirty="0">
                <a:latin typeface="+mn-lt"/>
              </a:rPr>
              <a:t>No significant impacts from </a:t>
            </a:r>
            <a:r>
              <a:rPr lang="en-US" sz="4400" dirty="0" err="1">
                <a:latin typeface="+mn-lt"/>
              </a:rPr>
              <a:t>Mossum</a:t>
            </a:r>
            <a:r>
              <a:rPr lang="en-US" sz="4400" dirty="0">
                <a:latin typeface="+mn-lt"/>
              </a:rPr>
              <a:t> Creek (west) and West Noons Creek (east)</a:t>
            </a:r>
          </a:p>
          <a:p>
            <a:pPr marL="742950" lvl="1" indent="-285750">
              <a:buFont typeface="Arial" panose="020B0604020202020204" pitchFamily="34" charset="0"/>
              <a:buChar char="•"/>
            </a:pPr>
            <a:r>
              <a:rPr lang="en-US" sz="4400" dirty="0">
                <a:latin typeface="+mn-lt"/>
              </a:rPr>
              <a:t>No impacts from surface water drainage features</a:t>
            </a:r>
          </a:p>
          <a:p>
            <a:pPr>
              <a:buFont typeface="Arial" panose="020B0604020202020204" pitchFamily="34" charset="0"/>
              <a:buChar char="•"/>
            </a:pPr>
            <a:r>
              <a:rPr lang="en-US" sz="4400" b="1" dirty="0"/>
              <a:t>Recommendations:</a:t>
            </a:r>
            <a:endParaRPr lang="en-US" sz="4400" dirty="0"/>
          </a:p>
          <a:p>
            <a:pPr marL="742950" lvl="1" indent="-285750">
              <a:buFont typeface="Arial" panose="020B0604020202020204" pitchFamily="34" charset="0"/>
              <a:buChar char="•"/>
            </a:pPr>
            <a:r>
              <a:rPr lang="en-US" sz="4400" dirty="0">
                <a:latin typeface="+mn-lt"/>
              </a:rPr>
              <a:t>Groundwater management plan with proposed measures included in Erosion and Sediment Control Plan</a:t>
            </a:r>
          </a:p>
          <a:p>
            <a:pPr marL="1143000" lvl="2" indent="-228600">
              <a:buFont typeface="Arial" panose="020B0604020202020204" pitchFamily="34" charset="0"/>
              <a:buChar char="•"/>
            </a:pPr>
            <a:r>
              <a:rPr lang="en-US" sz="4400" dirty="0">
                <a:latin typeface="+mn-lt"/>
              </a:rPr>
              <a:t>Address seepage and precipitation during construction</a:t>
            </a:r>
          </a:p>
          <a:p>
            <a:pPr marL="1143000" lvl="2" indent="-228600">
              <a:buFont typeface="Arial" panose="020B0604020202020204" pitchFamily="34" charset="0"/>
              <a:buChar char="•"/>
            </a:pPr>
            <a:r>
              <a:rPr lang="en-US" sz="4400" dirty="0">
                <a:latin typeface="+mn-lt"/>
              </a:rPr>
              <a:t>Address seepage and runoff post-construction for basements</a:t>
            </a:r>
          </a:p>
          <a:p>
            <a:pPr marL="742950" lvl="1" indent="-285750">
              <a:buFont typeface="Arial" panose="020B0604020202020204" pitchFamily="34" charset="0"/>
              <a:buChar char="•"/>
            </a:pPr>
            <a:r>
              <a:rPr lang="en-US" sz="4400" dirty="0">
                <a:latin typeface="+mn-lt"/>
              </a:rPr>
              <a:t>Measures for the proposed development to be reflected in a covenant on title (LGA s.219)</a:t>
            </a:r>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229281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1600" y="483518"/>
            <a:ext cx="7488832" cy="3861493"/>
          </a:xfrm>
        </p:spPr>
        <p:txBody>
          <a:bodyPr>
            <a:normAutofit fontScale="25000" lnSpcReduction="20000"/>
          </a:bodyPr>
          <a:lstStyle/>
          <a:p>
            <a:r>
              <a:rPr lang="en-US" sz="5600" b="1" dirty="0"/>
              <a:t>Stormwater Strategy</a:t>
            </a:r>
            <a:endParaRPr lang="en-US" sz="5600" dirty="0">
              <a:latin typeface="Nunito Sans Light" panose="00000400000000000000" pitchFamily="2" charset="0"/>
            </a:endParaRPr>
          </a:p>
          <a:p>
            <a:endParaRPr lang="en-US" sz="5600" dirty="0">
              <a:latin typeface="Nunito Sans Light" panose="00000400000000000000" pitchFamily="2" charset="0"/>
            </a:endParaRPr>
          </a:p>
          <a:p>
            <a:r>
              <a:rPr lang="en-US" sz="4400" cap="none" dirty="0">
                <a:latin typeface="+mn-lt"/>
              </a:rPr>
              <a:t>Technical studies</a:t>
            </a:r>
          </a:p>
          <a:p>
            <a:pPr marL="742950" lvl="1" indent="-285750">
              <a:buFont typeface="Arial" panose="020B0604020202020204" pitchFamily="34" charset="0"/>
              <a:buChar char="•"/>
            </a:pPr>
            <a:r>
              <a:rPr lang="en-US" sz="4400" dirty="0">
                <a:latin typeface="+mn-lt"/>
              </a:rPr>
              <a:t>Preliminary Storm Sewer Layout</a:t>
            </a:r>
          </a:p>
          <a:p>
            <a:pPr marL="742950" lvl="1" indent="-285750">
              <a:buFont typeface="Arial" panose="020B0604020202020204" pitchFamily="34" charset="0"/>
              <a:buChar char="•"/>
            </a:pPr>
            <a:r>
              <a:rPr lang="en-US" sz="4400" dirty="0">
                <a:latin typeface="+mn-lt"/>
              </a:rPr>
              <a:t>Detailed design and calculations will be required </a:t>
            </a:r>
          </a:p>
          <a:p>
            <a:pPr>
              <a:buFont typeface="Arial" panose="020B0604020202020204" pitchFamily="34" charset="0"/>
              <a:buChar char="•"/>
            </a:pPr>
            <a:r>
              <a:rPr lang="en-US" sz="4400" b="1" cap="none" dirty="0"/>
              <a:t>Recommendations:</a:t>
            </a:r>
            <a:endParaRPr lang="en-US" sz="4400" cap="none" dirty="0"/>
          </a:p>
          <a:p>
            <a:pPr marL="742950" lvl="1" indent="-285750">
              <a:buFont typeface="Arial" panose="020B0604020202020204" pitchFamily="34" charset="0"/>
              <a:buChar char="•"/>
            </a:pPr>
            <a:r>
              <a:rPr lang="en-US" sz="4400" dirty="0">
                <a:latin typeface="+mn-lt"/>
              </a:rPr>
              <a:t>S. 219 Covenants be placed on title for the construction, repair, maintenance and replacement of an appropriate storm water system as defined through further design and assessments. </a:t>
            </a:r>
          </a:p>
          <a:p>
            <a:pPr marL="742950" lvl="1" indent="-285750">
              <a:buFont typeface="Arial" panose="020B0604020202020204" pitchFamily="34" charset="0"/>
              <a:buChar char="•"/>
            </a:pPr>
            <a:r>
              <a:rPr lang="en-US" sz="4400" dirty="0">
                <a:latin typeface="+mn-lt"/>
              </a:rPr>
              <a:t>Include design recommendations outlined in the geotechnical site assessment </a:t>
            </a:r>
          </a:p>
          <a:p>
            <a:pPr marL="742950" lvl="1" indent="-285750">
              <a:buFont typeface="Arial" panose="020B0604020202020204" pitchFamily="34" charset="0"/>
              <a:buChar char="•"/>
            </a:pPr>
            <a:endParaRPr lang="en-US" sz="4400" dirty="0">
              <a:latin typeface="+mn-lt"/>
            </a:endParaRPr>
          </a:p>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kumimoji="0" lang="en-US" sz="5600" b="1" i="0" u="none" strike="noStrike" kern="1200" cap="all" spc="0" normalizeH="0" baseline="0" noProof="0" dirty="0">
                <a:ln>
                  <a:noFill/>
                </a:ln>
                <a:solidFill>
                  <a:prstClr val="black"/>
                </a:solidFill>
                <a:effectLst/>
                <a:uLnTx/>
                <a:uFillTx/>
                <a:latin typeface="Nunito Sans"/>
                <a:ea typeface="+mn-ea"/>
                <a:cs typeface="+mn-cs"/>
              </a:rPr>
              <a:t>Tree Inventory and Assessment Report</a:t>
            </a:r>
          </a:p>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endParaRPr kumimoji="0" lang="en-US" sz="5600" b="1" i="0" u="none" strike="noStrike" kern="1200" cap="all" spc="0" normalizeH="0" baseline="0" noProof="0" dirty="0">
              <a:ln>
                <a:noFill/>
              </a:ln>
              <a:solidFill>
                <a:prstClr val="black"/>
              </a:solidFill>
              <a:effectLst/>
              <a:uLnTx/>
              <a:uFillTx/>
              <a:latin typeface="Nunito Sans"/>
              <a:ea typeface="+mn-ea"/>
              <a:cs typeface="+mn-cs"/>
            </a:endParaRPr>
          </a:p>
          <a:p>
            <a:r>
              <a:rPr lang="en-US" sz="4400" cap="none" dirty="0">
                <a:latin typeface="+mn-lt"/>
              </a:rPr>
              <a:t>Recommendations</a:t>
            </a:r>
          </a:p>
          <a:p>
            <a:pPr marL="742950" lvl="1" indent="-285750">
              <a:buFont typeface="Arial" panose="020B0604020202020204" pitchFamily="34" charset="0"/>
              <a:buChar char="•"/>
            </a:pPr>
            <a:r>
              <a:rPr lang="en-US" sz="4400" dirty="0">
                <a:latin typeface="+mn-lt"/>
              </a:rPr>
              <a:t>Tree Inventory and Assessment Report prior to third reading</a:t>
            </a:r>
          </a:p>
          <a:p>
            <a:pPr marL="742950" lvl="1" indent="-285750">
              <a:buFont typeface="Arial" panose="020B0604020202020204" pitchFamily="34" charset="0"/>
              <a:buChar char="•"/>
            </a:pPr>
            <a:r>
              <a:rPr lang="en-US" sz="4400" dirty="0">
                <a:latin typeface="+mn-lt"/>
              </a:rPr>
              <a:t>Hazard trees identified and removed prior to land dedications</a:t>
            </a:r>
          </a:p>
          <a:p>
            <a:pPr marL="742950" lvl="1" indent="-285750">
              <a:buFont typeface="Arial" panose="020B0604020202020204" pitchFamily="34" charset="0"/>
              <a:buChar char="•"/>
            </a:pPr>
            <a:r>
              <a:rPr lang="en-US" sz="4400" dirty="0">
                <a:latin typeface="+mn-lt"/>
              </a:rPr>
              <a:t>Tree Retention Plan and restrictive covenant be placed on title prior to subdivision approval</a:t>
            </a:r>
          </a:p>
          <a:p>
            <a:endParaRPr lang="en-US" sz="4400" b="1" dirty="0"/>
          </a:p>
        </p:txBody>
      </p:sp>
    </p:spTree>
    <p:extLst>
      <p:ext uri="{BB962C8B-B14F-4D97-AF65-F5344CB8AC3E}">
        <p14:creationId xmlns:p14="http://schemas.microsoft.com/office/powerpoint/2010/main" val="926050897"/>
      </p:ext>
    </p:extLst>
  </p:cSld>
  <p:clrMapOvr>
    <a:masterClrMapping/>
  </p:clrMapOvr>
  <mc:AlternateContent xmlns:mc="http://schemas.openxmlformats.org/markup-compatibility/2006">
    <mc:Choice xmlns:p14="http://schemas.microsoft.com/office/powerpoint/2010/main" Requires="p14">
      <p:transition spd="slow" p14:dur="2000" advTm="1028"/>
    </mc:Choice>
    <mc:Fallback>
      <p:transition spd="slow" advTm="102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133350"/>
            <a:ext cx="7715200" cy="857250"/>
          </a:xfrm>
        </p:spPr>
        <p:txBody>
          <a:bodyPr/>
          <a:lstStyle/>
          <a:p>
            <a:r>
              <a:rPr lang="en-CA" dirty="0"/>
              <a:t>Part 9 - Proposed Zoning Bylaw CD-8</a:t>
            </a:r>
          </a:p>
        </p:txBody>
      </p:sp>
      <p:sp>
        <p:nvSpPr>
          <p:cNvPr id="4" name="Content Placeholder 3"/>
          <p:cNvSpPr>
            <a:spLocks noGrp="1"/>
          </p:cNvSpPr>
          <p:nvPr>
            <p:ph idx="1"/>
          </p:nvPr>
        </p:nvSpPr>
        <p:spPr>
          <a:xfrm>
            <a:off x="971600" y="946037"/>
            <a:ext cx="4752528" cy="4392488"/>
          </a:xfrm>
        </p:spPr>
        <p:txBody>
          <a:bodyPr>
            <a:normAutofit/>
          </a:bodyPr>
          <a:lstStyle/>
          <a:p>
            <a:r>
              <a:rPr lang="en-US" b="1" dirty="0"/>
              <a:t>Permitte</a:t>
            </a:r>
            <a:r>
              <a:rPr lang="en-US" dirty="0"/>
              <a:t>d uses and minimum parcel size</a:t>
            </a:r>
            <a:r>
              <a:rPr lang="en-US" b="1" dirty="0"/>
              <a:t>:</a:t>
            </a:r>
            <a:endParaRPr lang="en-US" dirty="0"/>
          </a:p>
          <a:p>
            <a:endParaRPr lang="en-US" b="1" dirty="0"/>
          </a:p>
          <a:p>
            <a:endParaRPr lang="en-US" dirty="0"/>
          </a:p>
          <a:p>
            <a:endParaRPr lang="en-US" dirty="0"/>
          </a:p>
          <a:p>
            <a:endParaRPr lang="en-US" dirty="0"/>
          </a:p>
          <a:p>
            <a:endParaRPr lang="en-US" b="1" dirty="0"/>
          </a:p>
          <a:p>
            <a:endParaRPr lang="en-US" dirty="0"/>
          </a:p>
          <a:p>
            <a:endParaRPr lang="en-US" b="1" dirty="0"/>
          </a:p>
          <a:p>
            <a:r>
              <a:rPr lang="en-US" b="1" dirty="0"/>
              <a:t>Bill 44 Considerations</a:t>
            </a:r>
            <a:endParaRPr lang="en-US" dirty="0"/>
          </a:p>
          <a:p>
            <a:pPr marL="742950" lvl="1" indent="-285750">
              <a:buFont typeface="Arial" panose="020B0604020202020204" pitchFamily="34" charset="0"/>
              <a:buChar char="•"/>
            </a:pPr>
            <a:r>
              <a:rPr lang="en-US" sz="1100" dirty="0"/>
              <a:t>Does not apply to private covenants </a:t>
            </a:r>
          </a:p>
          <a:p>
            <a:pPr marL="742950" lvl="1" indent="-285750">
              <a:buFont typeface="Arial" panose="020B0604020202020204" pitchFamily="34" charset="0"/>
              <a:buChar char="•"/>
            </a:pPr>
            <a:r>
              <a:rPr lang="en-US" sz="1100" dirty="0"/>
              <a:t>Statutory Building scheme to prohibit secondary suites in Two Family Dwelling and Townhouses</a:t>
            </a:r>
          </a:p>
          <a:p>
            <a:pPr marL="285750" indent="-285750">
              <a:buFont typeface="Arial" panose="020B0604020202020204" pitchFamily="34" charset="0"/>
              <a:buChar char="•"/>
            </a:pPr>
            <a:endParaRPr lang="en-CA" sz="1800" b="0" dirty="0">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US" b="0" dirty="0"/>
          </a:p>
        </p:txBody>
      </p:sp>
      <p:pic>
        <p:nvPicPr>
          <p:cNvPr id="2" name="Picture 1" descr="A blue and grey rectangular box&#10;&#10;Description automatically generated with medium confidence">
            <a:extLst>
              <a:ext uri="{FF2B5EF4-FFF2-40B4-BE49-F238E27FC236}">
                <a16:creationId xmlns:a16="http://schemas.microsoft.com/office/drawing/2014/main" id="{20814605-0F58-AEA0-0AFF-0065A0EC938C}"/>
              </a:ext>
            </a:extLst>
          </p:cNvPr>
          <p:cNvPicPr>
            <a:picLocks noChangeAspect="1"/>
          </p:cNvPicPr>
          <p:nvPr/>
        </p:nvPicPr>
        <p:blipFill rotWithShape="1">
          <a:blip r:embed="rId3"/>
          <a:srcRect t="-1374" b="3092"/>
          <a:stretch/>
        </p:blipFill>
        <p:spPr bwMode="auto">
          <a:xfrm>
            <a:off x="1115615" y="1288898"/>
            <a:ext cx="4246151" cy="1128908"/>
          </a:xfrm>
          <a:prstGeom prst="rect">
            <a:avLst/>
          </a:prstGeom>
          <a:ln>
            <a:noFill/>
          </a:ln>
          <a:extLst>
            <a:ext uri="{53640926-AAD7-44D8-BBD7-CCE9431645EC}">
              <a14:shadowObscured xmlns:a14="http://schemas.microsoft.com/office/drawing/2010/main"/>
            </a:ext>
          </a:extLst>
        </p:spPr>
      </p:pic>
      <p:pic>
        <p:nvPicPr>
          <p:cNvPr id="7" name="Picture 6" descr="A map of land with different colors&#10;&#10;Description automatically generated">
            <a:extLst>
              <a:ext uri="{FF2B5EF4-FFF2-40B4-BE49-F238E27FC236}">
                <a16:creationId xmlns:a16="http://schemas.microsoft.com/office/drawing/2014/main" id="{9DD1C5EF-82B5-9111-7B76-FA9312CF68CC}"/>
              </a:ext>
            </a:extLst>
          </p:cNvPr>
          <p:cNvPicPr>
            <a:picLocks noChangeAspect="1"/>
          </p:cNvPicPr>
          <p:nvPr/>
        </p:nvPicPr>
        <p:blipFill>
          <a:blip r:embed="rId4" cstate="print">
            <a:extLst>
              <a:ext uri="{28A0092B-C50C-407E-A947-70E740481C1C}">
                <a14:useLocalDpi xmlns:a14="http://schemas.microsoft.com/office/drawing/2010/main" val="0"/>
              </a:ext>
            </a:extLst>
          </a:blip>
          <a:srcRect l="8947" t="4864" r="3829" b="3777"/>
          <a:stretch/>
        </p:blipFill>
        <p:spPr>
          <a:xfrm>
            <a:off x="5868143" y="848927"/>
            <a:ext cx="3168353" cy="4294573"/>
          </a:xfrm>
          <a:prstGeom prst="rect">
            <a:avLst/>
          </a:prstGeom>
        </p:spPr>
      </p:pic>
      <p:pic>
        <p:nvPicPr>
          <p:cNvPr id="8" name="Picture 7" descr="A white rectangular sign with black text and numbers&#10;&#10;Description automatically generated">
            <a:extLst>
              <a:ext uri="{FF2B5EF4-FFF2-40B4-BE49-F238E27FC236}">
                <a16:creationId xmlns:a16="http://schemas.microsoft.com/office/drawing/2014/main" id="{D851395B-FDA4-B799-6EFC-FC9AD8544B14}"/>
              </a:ext>
            </a:extLst>
          </p:cNvPr>
          <p:cNvPicPr>
            <a:picLocks noChangeAspect="1"/>
          </p:cNvPicPr>
          <p:nvPr/>
        </p:nvPicPr>
        <p:blipFill>
          <a:blip r:embed="rId5"/>
          <a:stretch>
            <a:fillRect/>
          </a:stretch>
        </p:blipFill>
        <p:spPr>
          <a:xfrm>
            <a:off x="1115615" y="2499903"/>
            <a:ext cx="4469021" cy="730590"/>
          </a:xfrm>
          <a:prstGeom prst="rect">
            <a:avLst/>
          </a:prstGeom>
        </p:spPr>
      </p:pic>
    </p:spTree>
    <p:extLst>
      <p:ext uri="{BB962C8B-B14F-4D97-AF65-F5344CB8AC3E}">
        <p14:creationId xmlns:p14="http://schemas.microsoft.com/office/powerpoint/2010/main" val="682911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1600" y="483518"/>
            <a:ext cx="4221140" cy="4536504"/>
          </a:xfrm>
        </p:spPr>
        <p:txBody>
          <a:bodyPr>
            <a:normAutofit/>
          </a:bodyPr>
          <a:lstStyle/>
          <a:p>
            <a:r>
              <a:rPr lang="en-US" b="1" dirty="0"/>
              <a:t>Building Setbacks, Size and Height</a:t>
            </a:r>
          </a:p>
          <a:p>
            <a:endParaRPr lang="en-US" sz="1100" dirty="0"/>
          </a:p>
          <a:p>
            <a:r>
              <a:rPr lang="en-US" sz="1100" dirty="0"/>
              <a:t>Floor Area Ratio (FAR) &amp; Height</a:t>
            </a:r>
          </a:p>
          <a:p>
            <a:pPr>
              <a:buFont typeface="Arial" panose="020B0604020202020204" pitchFamily="34" charset="0"/>
              <a:buChar char="•"/>
            </a:pPr>
            <a:endParaRPr lang="en-US" sz="1100" b="1" dirty="0"/>
          </a:p>
          <a:p>
            <a:pPr>
              <a:buFont typeface="Arial" panose="020B0604020202020204" pitchFamily="34" charset="0"/>
              <a:buChar char="•"/>
            </a:pPr>
            <a:endParaRPr lang="en-US" sz="1100" dirty="0"/>
          </a:p>
          <a:p>
            <a:pPr>
              <a:buFont typeface="Arial" panose="020B0604020202020204" pitchFamily="34" charset="0"/>
              <a:buChar char="•"/>
            </a:pPr>
            <a:endParaRPr lang="en-US" sz="1100" b="1" dirty="0"/>
          </a:p>
          <a:p>
            <a:pPr>
              <a:buFont typeface="Arial" panose="020B0604020202020204" pitchFamily="34" charset="0"/>
              <a:buChar char="•"/>
            </a:pPr>
            <a:endParaRPr lang="en-US" sz="1100" b="1" dirty="0"/>
          </a:p>
          <a:p>
            <a:pPr>
              <a:buFont typeface="Arial" panose="020B0604020202020204" pitchFamily="34" charset="0"/>
              <a:buChar char="•"/>
            </a:pPr>
            <a:endParaRPr lang="en-US" sz="1100" dirty="0"/>
          </a:p>
          <a:p>
            <a:endParaRPr lang="en-US" sz="1100" dirty="0"/>
          </a:p>
          <a:p>
            <a:r>
              <a:rPr lang="en-US" sz="1100" dirty="0"/>
              <a:t>Setbacks</a:t>
            </a:r>
          </a:p>
          <a:p>
            <a:pPr>
              <a:buFont typeface="Arial" panose="020B0604020202020204" pitchFamily="34" charset="0"/>
              <a:buChar char="•"/>
            </a:pPr>
            <a:endParaRPr lang="en-US" sz="4400" dirty="0"/>
          </a:p>
          <a:p>
            <a:pPr>
              <a:buFont typeface="Arial" panose="020B0604020202020204" pitchFamily="34" charset="0"/>
              <a:buChar char="•"/>
            </a:pPr>
            <a:endParaRPr lang="en-US" sz="4400" b="1" dirty="0"/>
          </a:p>
          <a:p>
            <a:pPr>
              <a:buFont typeface="Arial" panose="020B0604020202020204" pitchFamily="34" charset="0"/>
              <a:buChar char="•"/>
            </a:pPr>
            <a:endParaRPr lang="en-US" sz="4400" dirty="0"/>
          </a:p>
          <a:p>
            <a:pPr>
              <a:buFont typeface="Arial" panose="020B0604020202020204" pitchFamily="34" charset="0"/>
              <a:buChar char="•"/>
            </a:pPr>
            <a:endParaRPr lang="en-US" sz="4400" b="1" dirty="0"/>
          </a:p>
          <a:p>
            <a:pPr>
              <a:buFont typeface="Arial" panose="020B0604020202020204" pitchFamily="34" charset="0"/>
              <a:buChar char="•"/>
            </a:pPr>
            <a:endParaRPr lang="en-US" sz="4400" dirty="0"/>
          </a:p>
          <a:p>
            <a:pPr marL="457200" lvl="1" indent="0"/>
            <a:endParaRPr lang="en-US" sz="4400" b="1" dirty="0"/>
          </a:p>
        </p:txBody>
      </p:sp>
      <p:pic>
        <p:nvPicPr>
          <p:cNvPr id="3" name="Picture 2">
            <a:extLst>
              <a:ext uri="{FF2B5EF4-FFF2-40B4-BE49-F238E27FC236}">
                <a16:creationId xmlns:a16="http://schemas.microsoft.com/office/drawing/2014/main" id="{81191B2B-5B6A-F57C-570A-09823CF90457}"/>
              </a:ext>
            </a:extLst>
          </p:cNvPr>
          <p:cNvPicPr>
            <a:picLocks noChangeAspect="1"/>
          </p:cNvPicPr>
          <p:nvPr/>
        </p:nvPicPr>
        <p:blipFill>
          <a:blip r:embed="rId3"/>
          <a:stretch>
            <a:fillRect/>
          </a:stretch>
        </p:blipFill>
        <p:spPr>
          <a:xfrm>
            <a:off x="1043608" y="1297382"/>
            <a:ext cx="4104457" cy="1540624"/>
          </a:xfrm>
          <a:prstGeom prst="rect">
            <a:avLst/>
          </a:prstGeom>
        </p:spPr>
      </p:pic>
      <p:pic>
        <p:nvPicPr>
          <p:cNvPr id="6" name="Picture 5">
            <a:extLst>
              <a:ext uri="{FF2B5EF4-FFF2-40B4-BE49-F238E27FC236}">
                <a16:creationId xmlns:a16="http://schemas.microsoft.com/office/drawing/2014/main" id="{FA243973-0719-833B-23B9-D8968FE46F94}"/>
              </a:ext>
            </a:extLst>
          </p:cNvPr>
          <p:cNvPicPr>
            <a:picLocks noChangeAspect="1"/>
          </p:cNvPicPr>
          <p:nvPr/>
        </p:nvPicPr>
        <p:blipFill>
          <a:blip r:embed="rId4"/>
          <a:stretch>
            <a:fillRect/>
          </a:stretch>
        </p:blipFill>
        <p:spPr>
          <a:xfrm>
            <a:off x="1021270" y="3366419"/>
            <a:ext cx="4149132" cy="1125189"/>
          </a:xfrm>
          <a:prstGeom prst="rect">
            <a:avLst/>
          </a:prstGeom>
        </p:spPr>
      </p:pic>
      <p:sp>
        <p:nvSpPr>
          <p:cNvPr id="7" name="Content Placeholder 3">
            <a:extLst>
              <a:ext uri="{FF2B5EF4-FFF2-40B4-BE49-F238E27FC236}">
                <a16:creationId xmlns:a16="http://schemas.microsoft.com/office/drawing/2014/main" id="{043A8822-1C09-5F0B-6F44-7BC7F42E4930}"/>
              </a:ext>
            </a:extLst>
          </p:cNvPr>
          <p:cNvSpPr txBox="1">
            <a:spLocks/>
          </p:cNvSpPr>
          <p:nvPr/>
        </p:nvSpPr>
        <p:spPr>
          <a:xfrm>
            <a:off x="5436096" y="136947"/>
            <a:ext cx="3592529" cy="3861493"/>
          </a:xfrm>
          <a:prstGeom prst="rect">
            <a:avLst/>
          </a:prstGeom>
        </p:spPr>
        <p:txBody>
          <a:bodyPr vert="horz" lIns="91440" tIns="27432" rIns="91440" bIns="45720" rtlCol="0">
            <a:normAutofit/>
          </a:bodyPr>
          <a:lstStyle>
            <a:lvl1pPr marL="0" indent="0" algn="l" defTabSz="914400" rtl="0" eaLnBrk="1" latinLnBrk="0" hangingPunct="1">
              <a:spcBef>
                <a:spcPts val="0"/>
              </a:spcBef>
              <a:spcAft>
                <a:spcPts val="900"/>
              </a:spcAft>
              <a:buFont typeface="Arial" panose="020B0604020202020204" pitchFamily="34" charset="0"/>
              <a:buNone/>
              <a:defRPr lang="en-US" sz="1400" b="1" kern="1200" cap="all" baseline="0">
                <a:solidFill>
                  <a:schemeClr val="tx1"/>
                </a:solidFill>
                <a:latin typeface="+mn-lt"/>
                <a:ea typeface="+mn-ea"/>
                <a:cs typeface="+mn-cs"/>
              </a:defRPr>
            </a:lvl1pPr>
            <a:lvl2pPr marL="0" indent="-685800" algn="l" defTabSz="914400" rtl="0" eaLnBrk="1" latinLnBrk="0" hangingPunct="1">
              <a:spcBef>
                <a:spcPts val="0"/>
              </a:spcBef>
              <a:spcAft>
                <a:spcPts val="900"/>
              </a:spcAft>
              <a:buFont typeface="Arial" panose="020B0604020202020204" pitchFamily="34" charset="0"/>
              <a:buNone/>
              <a:defRPr lang="en-CA" sz="1600" kern="1200" spc="-50" baseline="0">
                <a:solidFill>
                  <a:schemeClr val="tx1"/>
                </a:solidFill>
                <a:latin typeface="Nunito Sans Light" panose="00000400000000000000" pitchFamily="2" charset="0"/>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Nunito Sans Light" panose="00000400000000000000" pitchFamily="2" charset="0"/>
                <a:ea typeface="+mn-ea"/>
                <a:cs typeface="+mn-cs"/>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Nunito Sans Light" panose="00000400000000000000" pitchFamily="2" charset="0"/>
                <a:ea typeface="+mn-ea"/>
                <a:cs typeface="+mn-cs"/>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Nunito Sans Light" panose="000004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Nunito Sans Light" panose="00000400000000000000" pitchFamily="2"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5600" dirty="0">
              <a:latin typeface="Nunito Sans Light" panose="00000400000000000000" pitchFamily="2" charset="0"/>
            </a:endParaRPr>
          </a:p>
          <a:p>
            <a:r>
              <a:rPr lang="en-US" sz="1100" dirty="0"/>
              <a:t>Site Coverage</a:t>
            </a:r>
          </a:p>
          <a:p>
            <a:pPr>
              <a:buFont typeface="Arial" panose="020B0604020202020204" pitchFamily="34" charset="0"/>
              <a:buChar char="•"/>
            </a:pPr>
            <a:r>
              <a:rPr lang="en-US" sz="1100" b="0" cap="none" dirty="0"/>
              <a:t> 45% parcel coverage for one-family and two-family dwellings</a:t>
            </a:r>
          </a:p>
          <a:p>
            <a:pPr>
              <a:buFont typeface="Arial" panose="020B0604020202020204" pitchFamily="34" charset="0"/>
              <a:buChar char="•"/>
            </a:pPr>
            <a:r>
              <a:rPr lang="en-US" sz="1100" b="0" cap="none" dirty="0"/>
              <a:t> 60% parcel coverage for townhouses</a:t>
            </a:r>
          </a:p>
          <a:p>
            <a:endParaRPr lang="en-US" sz="1100" b="0" cap="none" dirty="0"/>
          </a:p>
          <a:p>
            <a:r>
              <a:rPr lang="en-CA" sz="1100" b="0" cap="none" dirty="0">
                <a:effectLst/>
                <a:ea typeface="Calibri" panose="020F0502020204030204" pitchFamily="34" charset="0"/>
              </a:rPr>
              <a:t>Small lot sizes are required for clustered development.</a:t>
            </a:r>
          </a:p>
          <a:p>
            <a:r>
              <a:rPr lang="en-CA" sz="1100" b="0" cap="none" dirty="0">
                <a:ea typeface="Calibri" panose="020F0502020204030204" pitchFamily="34" charset="0"/>
              </a:rPr>
              <a:t>I</a:t>
            </a:r>
            <a:r>
              <a:rPr lang="en-CA" sz="1100" b="0" cap="none" dirty="0">
                <a:effectLst/>
                <a:ea typeface="Calibri" panose="020F0502020204030204" pitchFamily="34" charset="0"/>
              </a:rPr>
              <a:t>nclusion of secondary suites in the one-family dwelling units would necessitate a higher FAR and site coverage.</a:t>
            </a:r>
            <a:endParaRPr lang="en-US" sz="1100" b="0" cap="none" dirty="0"/>
          </a:p>
          <a:p>
            <a:endParaRPr lang="en-US" sz="1100" dirty="0"/>
          </a:p>
          <a:p>
            <a:pPr>
              <a:buFont typeface="Arial" panose="020B0604020202020204" pitchFamily="34" charset="0"/>
              <a:buChar char="•"/>
            </a:pPr>
            <a:endParaRPr lang="en-US" sz="4400" dirty="0"/>
          </a:p>
          <a:p>
            <a:pPr>
              <a:buFont typeface="Arial" panose="020B0604020202020204" pitchFamily="34" charset="0"/>
              <a:buChar char="•"/>
            </a:pPr>
            <a:endParaRPr lang="en-US" sz="4400" dirty="0"/>
          </a:p>
          <a:p>
            <a:pPr>
              <a:buFont typeface="Arial" panose="020B0604020202020204" pitchFamily="34" charset="0"/>
              <a:buChar char="•"/>
            </a:pPr>
            <a:endParaRPr lang="en-US" sz="4400" dirty="0"/>
          </a:p>
          <a:p>
            <a:pPr>
              <a:buFont typeface="Arial" panose="020B0604020202020204" pitchFamily="34" charset="0"/>
              <a:buChar char="•"/>
            </a:pPr>
            <a:endParaRPr lang="en-US" sz="4400" dirty="0"/>
          </a:p>
          <a:p>
            <a:pPr>
              <a:buFont typeface="Arial" panose="020B0604020202020204" pitchFamily="34" charset="0"/>
              <a:buChar char="•"/>
            </a:pPr>
            <a:endParaRPr lang="en-US" sz="4400" dirty="0"/>
          </a:p>
          <a:p>
            <a:endParaRPr lang="en-US" sz="4400" dirty="0"/>
          </a:p>
        </p:txBody>
      </p:sp>
    </p:spTree>
    <p:extLst>
      <p:ext uri="{BB962C8B-B14F-4D97-AF65-F5344CB8AC3E}">
        <p14:creationId xmlns:p14="http://schemas.microsoft.com/office/powerpoint/2010/main" val="3119476092"/>
      </p:ext>
    </p:extLst>
  </p:cSld>
  <p:clrMapOvr>
    <a:masterClrMapping/>
  </p:clrMapOvr>
  <mc:AlternateContent xmlns:mc="http://schemas.openxmlformats.org/markup-compatibility/2006">
    <mc:Choice xmlns:p14="http://schemas.microsoft.com/office/powerpoint/2010/main" Requires="p14">
      <p:transition spd="slow" p14:dur="2000" advTm="1028"/>
    </mc:Choice>
    <mc:Fallback>
      <p:transition spd="slow" advTm="102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1600" y="483518"/>
            <a:ext cx="7344816" cy="4536504"/>
          </a:xfrm>
        </p:spPr>
        <p:txBody>
          <a:bodyPr>
            <a:normAutofit lnSpcReduction="10000"/>
          </a:bodyPr>
          <a:lstStyle/>
          <a:p>
            <a:endParaRPr lang="en-US" sz="1100" dirty="0"/>
          </a:p>
          <a:p>
            <a:r>
              <a:rPr lang="en-US" dirty="0"/>
              <a:t>Off-street parking</a:t>
            </a:r>
          </a:p>
          <a:p>
            <a:pPr marL="171450" indent="-171450">
              <a:buFont typeface="Arial" panose="020B0604020202020204" pitchFamily="34" charset="0"/>
              <a:buChar char="•"/>
            </a:pPr>
            <a:r>
              <a:rPr lang="en-US" sz="1100" b="0" cap="none" dirty="0"/>
              <a:t>0.2 visitor stalls per townhome</a:t>
            </a:r>
          </a:p>
          <a:p>
            <a:pPr marL="171450" indent="-171450">
              <a:buFont typeface="Arial" panose="020B0604020202020204" pitchFamily="34" charset="0"/>
              <a:buChar char="•"/>
            </a:pPr>
            <a:r>
              <a:rPr lang="en-US" sz="1100" b="0" cap="none" dirty="0"/>
              <a:t>1 disabled persons parking or 1% of the total required parking for a strata lot (whichever is greater)</a:t>
            </a:r>
          </a:p>
          <a:p>
            <a:pPr marL="171450" indent="-171450">
              <a:buFont typeface="Arial" panose="020B0604020202020204" pitchFamily="34" charset="0"/>
              <a:buChar char="•"/>
            </a:pPr>
            <a:r>
              <a:rPr lang="en-US" sz="1100" b="0" cap="none" dirty="0"/>
              <a:t>Aisle, access and maneuvering standards </a:t>
            </a:r>
          </a:p>
          <a:p>
            <a:endParaRPr lang="en-US" sz="1100" dirty="0"/>
          </a:p>
          <a:p>
            <a:r>
              <a:rPr lang="en-US" dirty="0"/>
              <a:t>Private and shared amenity area standards</a:t>
            </a:r>
          </a:p>
          <a:p>
            <a:pPr marL="171450" indent="-171450">
              <a:buFont typeface="Arial" panose="020B0604020202020204" pitchFamily="34" charset="0"/>
              <a:buChar char="•"/>
            </a:pPr>
            <a:r>
              <a:rPr lang="en-US" sz="1100" b="0" cap="none" dirty="0"/>
              <a:t>design, location, size, maintenance for strata parcels </a:t>
            </a:r>
          </a:p>
          <a:p>
            <a:pPr marL="171450" indent="-171450">
              <a:buFont typeface="Arial" panose="020B0604020202020204" pitchFamily="34" charset="0"/>
              <a:buChar char="•"/>
            </a:pPr>
            <a:endParaRPr lang="en-US" sz="1100" b="0" cap="none" dirty="0"/>
          </a:p>
          <a:p>
            <a:r>
              <a:rPr lang="en-US" dirty="0"/>
              <a:t>Landscaping </a:t>
            </a:r>
          </a:p>
          <a:p>
            <a:pPr marL="171450" indent="-171450">
              <a:buFont typeface="Arial" panose="020B0604020202020204" pitchFamily="34" charset="0"/>
              <a:buChar char="•"/>
            </a:pPr>
            <a:r>
              <a:rPr lang="en-US" sz="1100" b="0" cap="none" dirty="0"/>
              <a:t>Subject to existing landscaping bylaws </a:t>
            </a:r>
          </a:p>
          <a:p>
            <a:pPr marL="171450" indent="-171450">
              <a:buFont typeface="Arial" panose="020B0604020202020204" pitchFamily="34" charset="0"/>
              <a:buChar char="•"/>
            </a:pPr>
            <a:r>
              <a:rPr lang="en-US" sz="1100" b="0" cap="none" dirty="0"/>
              <a:t>requirements for front yard and overall site landscaping standards</a:t>
            </a:r>
          </a:p>
          <a:p>
            <a:pPr>
              <a:buFont typeface="Arial" panose="020B0604020202020204" pitchFamily="34" charset="0"/>
              <a:buChar char="•"/>
            </a:pPr>
            <a:endParaRPr lang="en-US" sz="1100" cap="none" dirty="0"/>
          </a:p>
          <a:p>
            <a:r>
              <a:rPr lang="en-US" cap="none" dirty="0"/>
              <a:t>WATSE COLLECTION </a:t>
            </a:r>
          </a:p>
          <a:p>
            <a:pPr marL="171450" indent="-171450">
              <a:buFont typeface="Arial" panose="020B0604020202020204" pitchFamily="34" charset="0"/>
              <a:buChar char="•"/>
            </a:pPr>
            <a:r>
              <a:rPr lang="en-US" sz="1100" b="0" cap="none" dirty="0"/>
              <a:t>Strata parcel waste collection standards </a:t>
            </a:r>
          </a:p>
          <a:p>
            <a:pPr marL="171450" indent="-171450">
              <a:buFont typeface="Arial" panose="020B0604020202020204" pitchFamily="34" charset="0"/>
              <a:buChar char="•"/>
            </a:pPr>
            <a:r>
              <a:rPr lang="en-US" sz="1100" b="0" cap="none" dirty="0"/>
              <a:t>Access and maneuvering requirements</a:t>
            </a:r>
          </a:p>
          <a:p>
            <a:endParaRPr lang="en-US" sz="1100" b="1" dirty="0"/>
          </a:p>
          <a:p>
            <a:pPr>
              <a:buFont typeface="Arial" panose="020B0604020202020204" pitchFamily="34" charset="0"/>
              <a:buChar char="•"/>
            </a:pPr>
            <a:endParaRPr lang="en-US" sz="1100" dirty="0"/>
          </a:p>
          <a:p>
            <a:endParaRPr lang="en-US" sz="4400" dirty="0"/>
          </a:p>
          <a:p>
            <a:pPr>
              <a:buFont typeface="Arial" panose="020B0604020202020204" pitchFamily="34" charset="0"/>
              <a:buChar char="•"/>
            </a:pPr>
            <a:endParaRPr lang="en-US" sz="4400" b="1" dirty="0"/>
          </a:p>
          <a:p>
            <a:pPr>
              <a:buFont typeface="Arial" panose="020B0604020202020204" pitchFamily="34" charset="0"/>
              <a:buChar char="•"/>
            </a:pPr>
            <a:endParaRPr lang="en-US" sz="4400" dirty="0"/>
          </a:p>
          <a:p>
            <a:pPr>
              <a:buFont typeface="Arial" panose="020B0604020202020204" pitchFamily="34" charset="0"/>
              <a:buChar char="•"/>
            </a:pPr>
            <a:endParaRPr lang="en-US" sz="4400" b="1" dirty="0"/>
          </a:p>
          <a:p>
            <a:pPr>
              <a:buFont typeface="Arial" panose="020B0604020202020204" pitchFamily="34" charset="0"/>
              <a:buChar char="•"/>
            </a:pPr>
            <a:endParaRPr lang="en-US" sz="4400" dirty="0"/>
          </a:p>
          <a:p>
            <a:pPr marL="457200" lvl="1" indent="0"/>
            <a:endParaRPr lang="en-US" sz="4400" b="1" dirty="0"/>
          </a:p>
        </p:txBody>
      </p:sp>
    </p:spTree>
    <p:extLst>
      <p:ext uri="{BB962C8B-B14F-4D97-AF65-F5344CB8AC3E}">
        <p14:creationId xmlns:p14="http://schemas.microsoft.com/office/powerpoint/2010/main" val="1107375191"/>
      </p:ext>
    </p:extLst>
  </p:cSld>
  <p:clrMapOvr>
    <a:masterClrMapping/>
  </p:clrMapOvr>
  <mc:AlternateContent xmlns:mc="http://schemas.openxmlformats.org/markup-compatibility/2006">
    <mc:Choice xmlns:p14="http://schemas.microsoft.com/office/powerpoint/2010/main" Requires="p14">
      <p:transition spd="slow" p14:dur="2000" advTm="1028"/>
    </mc:Choice>
    <mc:Fallback>
      <p:transition spd="slow" advTm="10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b="0" dirty="0"/>
              <a:t>Purpose/Introduction</a:t>
            </a:r>
          </a:p>
          <a:p>
            <a:pPr marL="285750" indent="-285750">
              <a:buFont typeface="Arial" panose="020B0604020202020204" pitchFamily="34" charset="0"/>
              <a:buChar char="•"/>
            </a:pPr>
            <a:r>
              <a:rPr lang="en-US" b="0" dirty="0"/>
              <a:t>Background</a:t>
            </a:r>
          </a:p>
          <a:p>
            <a:pPr marL="285750" indent="-285750">
              <a:buFont typeface="Arial" panose="020B0604020202020204" pitchFamily="34" charset="0"/>
              <a:buChar char="•"/>
            </a:pPr>
            <a:r>
              <a:rPr lang="en-US" b="0" dirty="0"/>
              <a:t>Discussion</a:t>
            </a:r>
          </a:p>
          <a:p>
            <a:pPr marL="285750" indent="-285750">
              <a:buFont typeface="Arial" panose="020B0604020202020204" pitchFamily="34" charset="0"/>
              <a:buChar char="•"/>
            </a:pPr>
            <a:r>
              <a:rPr lang="en-US" b="0" dirty="0"/>
              <a:t>Community Amenities </a:t>
            </a:r>
          </a:p>
          <a:p>
            <a:pPr marL="285750" indent="-285750">
              <a:buFont typeface="Arial" panose="020B0604020202020204" pitchFamily="34" charset="0"/>
              <a:buChar char="•"/>
            </a:pPr>
            <a:r>
              <a:rPr lang="en-US" b="0" dirty="0"/>
              <a:t>Site Servicing </a:t>
            </a:r>
          </a:p>
          <a:p>
            <a:pPr marL="285750" indent="-285750">
              <a:buFont typeface="Arial" panose="020B0604020202020204" pitchFamily="34" charset="0"/>
              <a:buChar char="•"/>
            </a:pPr>
            <a:r>
              <a:rPr lang="en-US" b="0" dirty="0"/>
              <a:t>Site Context and Technical Studies </a:t>
            </a:r>
          </a:p>
          <a:p>
            <a:pPr marL="285750" indent="-285750">
              <a:buFont typeface="Arial" panose="020B0604020202020204" pitchFamily="34" charset="0"/>
              <a:buChar char="•"/>
            </a:pPr>
            <a:r>
              <a:rPr lang="en-US" b="0" dirty="0"/>
              <a:t>Proposed Zoning Amendments</a:t>
            </a:r>
          </a:p>
          <a:p>
            <a:pPr marL="285750" indent="-285750">
              <a:buFont typeface="Arial" panose="020B0604020202020204" pitchFamily="34" charset="0"/>
              <a:buChar char="•"/>
            </a:pPr>
            <a:r>
              <a:rPr lang="en-US" b="0" dirty="0"/>
              <a:t>Legislative Compliance</a:t>
            </a:r>
          </a:p>
          <a:p>
            <a:pPr marL="285750" indent="-285750">
              <a:buFont typeface="Arial" panose="020B0604020202020204" pitchFamily="34" charset="0"/>
              <a:buChar char="•"/>
            </a:pPr>
            <a:r>
              <a:rPr lang="en-US" b="0" dirty="0"/>
              <a:t>Recommended Option</a:t>
            </a:r>
          </a:p>
          <a:p>
            <a:endParaRPr lang="en-CA" dirty="0"/>
          </a:p>
        </p:txBody>
      </p:sp>
    </p:spTree>
    <p:extLst>
      <p:ext uri="{BB962C8B-B14F-4D97-AF65-F5344CB8AC3E}">
        <p14:creationId xmlns:p14="http://schemas.microsoft.com/office/powerpoint/2010/main" val="1568082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a:effectLst/>
                <a:latin typeface="Nunito Sans" pitchFamily="2" charset="0"/>
                <a:ea typeface="Calibri" panose="020F0502020204030204" pitchFamily="34" charset="0"/>
                <a:cs typeface="Arial" panose="020B0604020202020204" pitchFamily="34" charset="0"/>
              </a:rPr>
              <a:t>Part 2 - Definitions</a:t>
            </a:r>
            <a:endParaRPr lang="en-CA" dirty="0"/>
          </a:p>
        </p:txBody>
      </p:sp>
      <p:sp>
        <p:nvSpPr>
          <p:cNvPr id="4" name="Content Placeholder 3"/>
          <p:cNvSpPr>
            <a:spLocks noGrp="1"/>
          </p:cNvSpPr>
          <p:nvPr>
            <p:ph idx="1"/>
          </p:nvPr>
        </p:nvSpPr>
        <p:spPr/>
        <p:txBody>
          <a:bodyPr>
            <a:normAutofit/>
          </a:bodyPr>
          <a:lstStyle/>
          <a:p>
            <a:pPr marL="285750" indent="-285750">
              <a:buFont typeface="Arial" panose="020B0604020202020204" pitchFamily="34" charset="0"/>
              <a:buChar char="•"/>
            </a:pPr>
            <a:endParaRPr lang="en-CA" sz="1800" b="0" dirty="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effectLst/>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effectLst/>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US" b="0" dirty="0"/>
          </a:p>
        </p:txBody>
      </p:sp>
      <p:sp>
        <p:nvSpPr>
          <p:cNvPr id="8" name="TextBox 7">
            <a:extLst>
              <a:ext uri="{FF2B5EF4-FFF2-40B4-BE49-F238E27FC236}">
                <a16:creationId xmlns:a16="http://schemas.microsoft.com/office/drawing/2014/main" id="{EAA4329A-437F-183E-B06D-1FF658560245}"/>
              </a:ext>
            </a:extLst>
          </p:cNvPr>
          <p:cNvSpPr txBox="1"/>
          <p:nvPr/>
        </p:nvSpPr>
        <p:spPr>
          <a:xfrm>
            <a:off x="1169328" y="1257300"/>
            <a:ext cx="7559744" cy="2616678"/>
          </a:xfrm>
          <a:prstGeom prst="rect">
            <a:avLst/>
          </a:prstGeom>
          <a:noFill/>
        </p:spPr>
        <p:txBody>
          <a:bodyPr wrap="square">
            <a:spAutoFit/>
          </a:bodyPr>
          <a:lstStyle/>
          <a:p>
            <a:pPr>
              <a:lnSpc>
                <a:spcPct val="115000"/>
              </a:lnSpc>
            </a:pPr>
            <a:r>
              <a:rPr lang="en-CA" sz="1100" b="1" dirty="0">
                <a:effectLst/>
                <a:latin typeface="Nunito Sans" pitchFamily="2" charset="0"/>
                <a:ea typeface="Calibri" panose="020F0502020204030204" pitchFamily="34" charset="0"/>
                <a:cs typeface="Arial" panose="020B0604020202020204" pitchFamily="34" charset="0"/>
              </a:rPr>
              <a:t>Townhouse</a:t>
            </a:r>
            <a:r>
              <a:rPr lang="en-CA" sz="1100" dirty="0">
                <a:effectLst/>
                <a:latin typeface="Nunito Sans" pitchFamily="2" charset="0"/>
                <a:ea typeface="Calibri" panose="020F0502020204030204" pitchFamily="34" charset="0"/>
                <a:cs typeface="Arial" panose="020B0604020202020204" pitchFamily="34" charset="0"/>
              </a:rPr>
              <a:t> a building containing 2 or more attached principal dwelling units characterised by individual ownership each having separate ground-oriented access. </a:t>
            </a:r>
          </a:p>
          <a:p>
            <a:pPr>
              <a:lnSpc>
                <a:spcPct val="115000"/>
              </a:lnSpc>
            </a:pPr>
            <a:r>
              <a:rPr lang="en-CA" sz="1100" dirty="0">
                <a:effectLst/>
                <a:latin typeface="Nunito Sans" pitchFamily="2" charset="0"/>
                <a:ea typeface="Calibri" panose="020F0502020204030204" pitchFamily="34" charset="0"/>
                <a:cs typeface="Arial" panose="020B0604020202020204" pitchFamily="34" charset="0"/>
              </a:rPr>
              <a:t> </a:t>
            </a:r>
          </a:p>
          <a:p>
            <a:pPr>
              <a:lnSpc>
                <a:spcPct val="115000"/>
              </a:lnSpc>
            </a:pPr>
            <a:r>
              <a:rPr lang="en-CA" sz="1100" b="1" dirty="0">
                <a:effectLst/>
                <a:latin typeface="Nunito Sans" pitchFamily="2" charset="0"/>
                <a:ea typeface="Calibri" panose="020F0502020204030204" pitchFamily="34" charset="0"/>
                <a:cs typeface="Arial" panose="020B0604020202020204" pitchFamily="34" charset="0"/>
              </a:rPr>
              <a:t>Stacked Townhouses</a:t>
            </a:r>
            <a:r>
              <a:rPr lang="en-CA" sz="1100" dirty="0">
                <a:effectLst/>
                <a:latin typeface="Nunito Sans" pitchFamily="2" charset="0"/>
                <a:ea typeface="Calibri" panose="020F0502020204030204" pitchFamily="34" charset="0"/>
                <a:cs typeface="Arial" panose="020B0604020202020204" pitchFamily="34" charset="0"/>
              </a:rPr>
              <a:t> means townhouses, except that two principal dwelling(s) are arranged vertically so that dwelling(s) may be placed wholly or partially over the other dwelling. Each principal dwelling will have an individual access to outside, not necessarily at finished grade, provided that no more than two units share a corridor, steps, or path.</a:t>
            </a:r>
          </a:p>
          <a:p>
            <a:pPr>
              <a:lnSpc>
                <a:spcPct val="115000"/>
              </a:lnSpc>
            </a:pPr>
            <a:r>
              <a:rPr lang="en-CA" sz="1100" dirty="0">
                <a:effectLst/>
                <a:latin typeface="Nunito Sans" pitchFamily="2" charset="0"/>
                <a:ea typeface="Calibri" panose="020F0502020204030204" pitchFamily="34" charset="0"/>
                <a:cs typeface="Arial" panose="020B0604020202020204" pitchFamily="34" charset="0"/>
              </a:rPr>
              <a:t> </a:t>
            </a:r>
          </a:p>
          <a:p>
            <a:pPr>
              <a:lnSpc>
                <a:spcPct val="115000"/>
              </a:lnSpc>
            </a:pPr>
            <a:r>
              <a:rPr lang="en-CA" sz="1100" b="1" dirty="0">
                <a:effectLst/>
                <a:latin typeface="Nunito Sans" pitchFamily="2" charset="0"/>
                <a:ea typeface="Calibri" panose="020F0502020204030204" pitchFamily="34" charset="0"/>
                <a:cs typeface="Arial" panose="020B0604020202020204" pitchFamily="34" charset="0"/>
              </a:rPr>
              <a:t>Attached </a:t>
            </a:r>
            <a:r>
              <a:rPr lang="en-CA" sz="1100" dirty="0">
                <a:effectLst/>
                <a:latin typeface="Nunito Sans" pitchFamily="2" charset="0"/>
                <a:ea typeface="Calibri" panose="020F0502020204030204" pitchFamily="34" charset="0"/>
                <a:cs typeface="Arial" panose="020B0604020202020204" pitchFamily="34" charset="0"/>
              </a:rPr>
              <a:t>means a building or structure physically connected by a common wall at least 3m in length providing internal connections to all enclosed spaces within all buildings or structures. For the purposes of this definition, buildings or structures connected solely by a roof will not be considered attached.</a:t>
            </a:r>
          </a:p>
          <a:p>
            <a:pPr>
              <a:lnSpc>
                <a:spcPct val="115000"/>
              </a:lnSpc>
            </a:pPr>
            <a:r>
              <a:rPr lang="en-CA" sz="1100" dirty="0">
                <a:effectLst/>
                <a:latin typeface="Nunito Sans" pitchFamily="2" charset="0"/>
                <a:ea typeface="Calibri" panose="020F0502020204030204" pitchFamily="34" charset="0"/>
                <a:cs typeface="Arial" panose="020B0604020202020204" pitchFamily="34" charset="0"/>
              </a:rPr>
              <a:t> </a:t>
            </a:r>
          </a:p>
          <a:p>
            <a:pPr>
              <a:lnSpc>
                <a:spcPct val="115000"/>
              </a:lnSpc>
            </a:pPr>
            <a:r>
              <a:rPr lang="en-CA" sz="1100" b="1" dirty="0">
                <a:effectLst/>
                <a:latin typeface="Nunito Sans" pitchFamily="2" charset="0"/>
                <a:ea typeface="Calibri" panose="020F0502020204030204" pitchFamily="34" charset="0"/>
                <a:cs typeface="Arial" panose="020B0604020202020204" pitchFamily="34" charset="0"/>
              </a:rPr>
              <a:t>Strata Parcel</a:t>
            </a:r>
            <a:r>
              <a:rPr lang="en-CA" sz="1100" dirty="0">
                <a:effectLst/>
                <a:latin typeface="Nunito Sans" pitchFamily="2" charset="0"/>
                <a:ea typeface="Calibri" panose="020F0502020204030204" pitchFamily="34" charset="0"/>
                <a:cs typeface="Arial" panose="020B0604020202020204" pitchFamily="34" charset="0"/>
              </a:rPr>
              <a:t> means a strata parcel as defined by the Strata Property Act;</a:t>
            </a:r>
          </a:p>
        </p:txBody>
      </p:sp>
    </p:spTree>
    <p:extLst>
      <p:ext uri="{BB962C8B-B14F-4D97-AF65-F5344CB8AC3E}">
        <p14:creationId xmlns:p14="http://schemas.microsoft.com/office/powerpoint/2010/main" val="1505920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a:latin typeface="Nunito Sans" pitchFamily="2" charset="0"/>
                <a:cs typeface="Arial" panose="020B0604020202020204" pitchFamily="34" charset="0"/>
              </a:rPr>
              <a:t>Legislated Requirements</a:t>
            </a:r>
            <a:endParaRPr lang="en-CA" dirty="0"/>
          </a:p>
        </p:txBody>
      </p:sp>
      <p:sp>
        <p:nvSpPr>
          <p:cNvPr id="4" name="Content Placeholder 3"/>
          <p:cNvSpPr>
            <a:spLocks noGrp="1"/>
          </p:cNvSpPr>
          <p:nvPr>
            <p:ph idx="1"/>
          </p:nvPr>
        </p:nvSpPr>
        <p:spPr/>
        <p:txBody>
          <a:bodyPr>
            <a:normAutofit/>
          </a:bodyPr>
          <a:lstStyle/>
          <a:p>
            <a:pPr lvl="0">
              <a:lnSpc>
                <a:spcPct val="115000"/>
              </a:lnSpc>
              <a:spcAft>
                <a:spcPts val="1000"/>
              </a:spcAft>
            </a:pPr>
            <a:r>
              <a:rPr lang="en-CA" sz="1800" cap="none" dirty="0">
                <a:solidFill>
                  <a:srgbClr val="000000"/>
                </a:solidFill>
                <a:latin typeface="Nunito Sans" pitchFamily="2" charset="0"/>
                <a:ea typeface="Calibri" panose="020F0502020204030204" pitchFamily="34" charset="0"/>
                <a:cs typeface="Arial" panose="020B0604020202020204" pitchFamily="34" charset="0"/>
              </a:rPr>
              <a:t>N</a:t>
            </a:r>
            <a:r>
              <a:rPr lang="en-CA" sz="1800" cap="none" dirty="0">
                <a:solidFill>
                  <a:srgbClr val="000000"/>
                </a:solidFill>
                <a:effectLst/>
                <a:latin typeface="Nunito Sans" pitchFamily="2" charset="0"/>
                <a:ea typeface="Calibri" panose="020F0502020204030204" pitchFamily="34" charset="0"/>
                <a:cs typeface="Arial" panose="020B0604020202020204" pitchFamily="34" charset="0"/>
              </a:rPr>
              <a:t>otice of Council’s consideration </a:t>
            </a:r>
            <a:r>
              <a:rPr lang="en-CA" sz="1800" cap="none" dirty="0">
                <a:solidFill>
                  <a:srgbClr val="000000"/>
                </a:solidFill>
                <a:latin typeface="Nunito Sans" pitchFamily="2" charset="0"/>
                <a:ea typeface="Calibri" panose="020F0502020204030204" pitchFamily="34" charset="0"/>
                <a:cs typeface="Arial" panose="020B0604020202020204" pitchFamily="34" charset="0"/>
              </a:rPr>
              <a:t>of Bylaw 699-2024 was </a:t>
            </a:r>
            <a:r>
              <a:rPr lang="en-CA" sz="1800" cap="none" dirty="0">
                <a:solidFill>
                  <a:srgbClr val="000000"/>
                </a:solidFill>
                <a:effectLst/>
                <a:latin typeface="Nunito Sans" pitchFamily="2" charset="0"/>
                <a:ea typeface="Calibri" panose="020F0502020204030204" pitchFamily="34" charset="0"/>
                <a:cs typeface="Arial" panose="020B0604020202020204" pitchFamily="34" charset="0"/>
              </a:rPr>
              <a:t>given prior to first reading in accordance with section 467 of the LGA. </a:t>
            </a:r>
          </a:p>
          <a:p>
            <a:pPr lvl="0">
              <a:lnSpc>
                <a:spcPct val="115000"/>
              </a:lnSpc>
              <a:spcAft>
                <a:spcPts val="1000"/>
              </a:spcAft>
            </a:pPr>
            <a:r>
              <a:rPr lang="en-CA" sz="1800" cap="none" dirty="0">
                <a:solidFill>
                  <a:srgbClr val="000000"/>
                </a:solidFill>
                <a:latin typeface="Nunito Sans" pitchFamily="2" charset="0"/>
                <a:ea typeface="Calibri" panose="020F0502020204030204" pitchFamily="34" charset="0"/>
                <a:cs typeface="Arial" panose="020B0604020202020204" pitchFamily="34" charset="0"/>
              </a:rPr>
              <a:t>**All legislated requirements have been met and Council may grant first reading of the proposed Amendment Bylaw.</a:t>
            </a:r>
            <a:endParaRPr lang="en-CA" sz="1800" cap="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CA" sz="1800" b="0" dirty="0">
              <a:effectLst/>
              <a:ea typeface="Calibri" panose="020F0502020204030204" pitchFamily="34" charset="0"/>
            </a:endParaRPr>
          </a:p>
          <a:p>
            <a:pPr marL="285750" indent="-285750">
              <a:buFont typeface="Arial" panose="020B0604020202020204" pitchFamily="34" charset="0"/>
              <a:buChar char="•"/>
            </a:pPr>
            <a:endParaRPr lang="en-CA" sz="1800" b="0" dirty="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effectLst/>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effectLst/>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98582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4480" y="133350"/>
            <a:ext cx="7121976" cy="926232"/>
          </a:xfrm>
        </p:spPr>
        <p:txBody>
          <a:bodyPr/>
          <a:lstStyle/>
          <a:p>
            <a:r>
              <a:rPr lang="en-CA" b="1" dirty="0">
                <a:effectLst/>
                <a:latin typeface="Nunito Sans" pitchFamily="2" charset="0"/>
                <a:ea typeface="Calibri" panose="020F0502020204030204" pitchFamily="34" charset="0"/>
                <a:cs typeface="Arial" panose="020B0604020202020204" pitchFamily="34" charset="0"/>
              </a:rPr>
              <a:t>Public Engagement </a:t>
            </a:r>
            <a:endParaRPr lang="en-CA" dirty="0"/>
          </a:p>
        </p:txBody>
      </p:sp>
      <p:sp>
        <p:nvSpPr>
          <p:cNvPr id="4" name="Content Placeholder 3"/>
          <p:cNvSpPr>
            <a:spLocks noGrp="1"/>
          </p:cNvSpPr>
          <p:nvPr>
            <p:ph idx="1"/>
          </p:nvPr>
        </p:nvSpPr>
        <p:spPr/>
        <p:txBody>
          <a:bodyPr>
            <a:normAutofit/>
          </a:bodyPr>
          <a:lstStyle/>
          <a:p>
            <a:pPr marL="285750" indent="-285750">
              <a:buFont typeface="Arial" panose="020B0604020202020204" pitchFamily="34" charset="0"/>
              <a:buChar char="•"/>
            </a:pPr>
            <a:endParaRPr lang="en-CA" sz="1800" b="0" dirty="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effectLst/>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effectLst/>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US" b="0" dirty="0"/>
          </a:p>
        </p:txBody>
      </p:sp>
      <p:sp>
        <p:nvSpPr>
          <p:cNvPr id="6" name="Content Placeholder 3">
            <a:extLst>
              <a:ext uri="{FF2B5EF4-FFF2-40B4-BE49-F238E27FC236}">
                <a16:creationId xmlns:a16="http://schemas.microsoft.com/office/drawing/2014/main" id="{9E23AF7E-4073-BB35-901A-B508EC0192DF}"/>
              </a:ext>
            </a:extLst>
          </p:cNvPr>
          <p:cNvSpPr txBox="1">
            <a:spLocks/>
          </p:cNvSpPr>
          <p:nvPr/>
        </p:nvSpPr>
        <p:spPr>
          <a:xfrm>
            <a:off x="971600" y="1282007"/>
            <a:ext cx="6768752" cy="3861493"/>
          </a:xfrm>
          <a:prstGeom prst="rect">
            <a:avLst/>
          </a:prstGeom>
        </p:spPr>
        <p:txBody>
          <a:bodyPr vert="horz" lIns="91440" tIns="27432" rIns="91440" bIns="45720" rtlCol="0">
            <a:normAutofit/>
          </a:bodyPr>
          <a:lstStyle>
            <a:lvl1pPr marL="0" indent="0" algn="l" defTabSz="914400" rtl="0" eaLnBrk="1" latinLnBrk="0" hangingPunct="1">
              <a:spcBef>
                <a:spcPts val="0"/>
              </a:spcBef>
              <a:spcAft>
                <a:spcPts val="900"/>
              </a:spcAft>
              <a:buFont typeface="Arial" panose="020B0604020202020204" pitchFamily="34" charset="0"/>
              <a:buNone/>
              <a:defRPr lang="en-US" sz="1400" b="1" kern="1200" cap="all" baseline="0">
                <a:solidFill>
                  <a:schemeClr val="tx1"/>
                </a:solidFill>
                <a:latin typeface="+mn-lt"/>
                <a:ea typeface="+mn-ea"/>
                <a:cs typeface="+mn-cs"/>
              </a:defRPr>
            </a:lvl1pPr>
            <a:lvl2pPr marL="0" indent="-685800" algn="l" defTabSz="914400" rtl="0" eaLnBrk="1" latinLnBrk="0" hangingPunct="1">
              <a:spcBef>
                <a:spcPts val="0"/>
              </a:spcBef>
              <a:spcAft>
                <a:spcPts val="900"/>
              </a:spcAft>
              <a:buFont typeface="Arial" panose="020B0604020202020204" pitchFamily="34" charset="0"/>
              <a:buNone/>
              <a:defRPr lang="en-CA" sz="1600" kern="1200" spc="-50" baseline="0">
                <a:solidFill>
                  <a:schemeClr val="tx1"/>
                </a:solidFill>
                <a:latin typeface="Nunito Sans Light" panose="00000400000000000000" pitchFamily="2" charset="0"/>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Nunito Sans Light" panose="00000400000000000000" pitchFamily="2" charset="0"/>
                <a:ea typeface="+mn-ea"/>
                <a:cs typeface="+mn-cs"/>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Nunito Sans Light" panose="00000400000000000000" pitchFamily="2" charset="0"/>
                <a:ea typeface="+mn-ea"/>
                <a:cs typeface="+mn-cs"/>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Nunito Sans Light" panose="000004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Nunito Sans Light" panose="00000400000000000000" pitchFamily="2"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Public Engagement plan</a:t>
            </a:r>
          </a:p>
          <a:p>
            <a:pPr marL="285750" indent="-285750">
              <a:buFont typeface="Arial" panose="020B0604020202020204" pitchFamily="34" charset="0"/>
              <a:buChar char="•"/>
            </a:pPr>
            <a:r>
              <a:rPr lang="en-US" b="0" cap="none" dirty="0"/>
              <a:t>Recommended given the scale of the proposed development </a:t>
            </a:r>
          </a:p>
          <a:p>
            <a:pPr marL="285750" indent="-285750">
              <a:buFont typeface="Arial" panose="020B0604020202020204" pitchFamily="34" charset="0"/>
              <a:buChar char="•"/>
            </a:pPr>
            <a:r>
              <a:rPr lang="en-US" b="0" cap="none" dirty="0"/>
              <a:t>Informal process and may include open houses, workshops etc.</a:t>
            </a:r>
          </a:p>
          <a:p>
            <a:pPr marL="285750" indent="-285750">
              <a:buFont typeface="Arial" panose="020B0604020202020204" pitchFamily="34" charset="0"/>
              <a:buChar char="•"/>
            </a:pPr>
            <a:r>
              <a:rPr lang="en-US" b="0" cap="none" dirty="0"/>
              <a:t>Provide council with insights to community needs </a:t>
            </a:r>
          </a:p>
          <a:p>
            <a:pPr marL="285750" indent="-285750">
              <a:buFont typeface="Arial" panose="020B0604020202020204" pitchFamily="34" charset="0"/>
              <a:buChar char="•"/>
            </a:pPr>
            <a:r>
              <a:rPr lang="en-US" b="0" cap="none" dirty="0"/>
              <a:t>Inform residents of the proposed development </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3888158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Nunito Sans" pitchFamily="2" charset="0"/>
                <a:cs typeface="Arial" panose="020B0604020202020204" pitchFamily="34" charset="0"/>
              </a:rPr>
              <a:t>Recommended </a:t>
            </a:r>
            <a:r>
              <a:rPr lang="en-CA" b="1" dirty="0">
                <a:latin typeface="Nunito Sans" pitchFamily="2" charset="0"/>
                <a:cs typeface="Arial" panose="020B0604020202020204" pitchFamily="34" charset="0"/>
              </a:rPr>
              <a:t>Option</a:t>
            </a:r>
            <a:endParaRPr lang="en-CA" dirty="0"/>
          </a:p>
        </p:txBody>
      </p:sp>
      <p:sp>
        <p:nvSpPr>
          <p:cNvPr id="4" name="Content Placeholder 3"/>
          <p:cNvSpPr>
            <a:spLocks noGrp="1"/>
          </p:cNvSpPr>
          <p:nvPr>
            <p:ph idx="1"/>
          </p:nvPr>
        </p:nvSpPr>
        <p:spPr/>
        <p:txBody>
          <a:bodyPr>
            <a:normAutofit fontScale="77500" lnSpcReduction="20000"/>
          </a:bodyPr>
          <a:lstStyle/>
          <a:p>
            <a:pPr>
              <a:lnSpc>
                <a:spcPct val="115000"/>
              </a:lnSpc>
              <a:spcBef>
                <a:spcPts val="600"/>
              </a:spcBef>
              <a:spcAft>
                <a:spcPts val="1000"/>
              </a:spcAft>
            </a:pPr>
            <a:r>
              <a:rPr lang="en-US" sz="1800" b="0" dirty="0">
                <a:ea typeface="MS Mincho" panose="02020609040205080304" pitchFamily="49" charset="-128"/>
                <a:cs typeface="Arial" panose="020B0604020202020204" pitchFamily="34" charset="0"/>
              </a:rPr>
              <a:t>1. THAT </a:t>
            </a:r>
            <a:r>
              <a:rPr lang="en-US" sz="1800" b="0" cap="none" dirty="0">
                <a:ea typeface="MS Mincho" panose="02020609040205080304" pitchFamily="49" charset="-128"/>
                <a:cs typeface="Arial" panose="020B0604020202020204" pitchFamily="34" charset="0"/>
              </a:rPr>
              <a:t>Anmore Zoning amendment Bylaw no. 699-2024, be given first reading; and,</a:t>
            </a:r>
          </a:p>
          <a:p>
            <a:pPr>
              <a:lnSpc>
                <a:spcPct val="115000"/>
              </a:lnSpc>
              <a:spcBef>
                <a:spcPts val="600"/>
              </a:spcBef>
              <a:spcAft>
                <a:spcPts val="1000"/>
              </a:spcAft>
            </a:pPr>
            <a:endParaRPr lang="en-US" sz="1800" b="0" dirty="0">
              <a:ea typeface="MS Mincho" panose="02020609040205080304" pitchFamily="49" charset="-128"/>
              <a:cs typeface="Arial" panose="020B0604020202020204" pitchFamily="34" charset="0"/>
            </a:endParaRPr>
          </a:p>
          <a:p>
            <a:pPr>
              <a:lnSpc>
                <a:spcPct val="115000"/>
              </a:lnSpc>
              <a:spcBef>
                <a:spcPts val="600"/>
              </a:spcBef>
              <a:spcAft>
                <a:spcPts val="1000"/>
              </a:spcAft>
            </a:pPr>
            <a:r>
              <a:rPr lang="en-US" sz="1800" b="0" dirty="0">
                <a:ea typeface="MS Mincho" panose="02020609040205080304" pitchFamily="49" charset="-128"/>
                <a:cs typeface="Arial" panose="020B0604020202020204" pitchFamily="34" charset="0"/>
              </a:rPr>
              <a:t>THAT </a:t>
            </a:r>
            <a:r>
              <a:rPr lang="en-US" sz="1800" b="0" cap="none" dirty="0">
                <a:ea typeface="MS Mincho" panose="02020609040205080304" pitchFamily="49" charset="-128"/>
                <a:cs typeface="Arial" panose="020B0604020202020204" pitchFamily="34" charset="0"/>
              </a:rPr>
              <a:t>Anmore Zoning Amendment Bylaw no. 699-2024 and the development proposal be referred to the Advisory Planning Commission and Committee of the Whole with the following items for discussion: community amenity contributions, public engagement strategy, financial sustainability and other topics staff believe to be important for community discussion; and,</a:t>
            </a:r>
            <a:endParaRPr lang="en-US" sz="1800" b="0" dirty="0">
              <a:ea typeface="MS Mincho" panose="02020609040205080304" pitchFamily="49" charset="-128"/>
              <a:cs typeface="Arial" panose="020B0604020202020204" pitchFamily="34" charset="0"/>
            </a:endParaRPr>
          </a:p>
          <a:p>
            <a:pPr>
              <a:lnSpc>
                <a:spcPct val="115000"/>
              </a:lnSpc>
              <a:spcBef>
                <a:spcPts val="600"/>
              </a:spcBef>
              <a:spcAft>
                <a:spcPts val="1000"/>
              </a:spcAft>
            </a:pPr>
            <a:r>
              <a:rPr lang="en-US" sz="1800" b="0" dirty="0">
                <a:ea typeface="MS Mincho" panose="02020609040205080304" pitchFamily="49" charset="-128"/>
                <a:cs typeface="Arial" panose="020B0604020202020204" pitchFamily="34" charset="0"/>
              </a:rPr>
              <a:t>  </a:t>
            </a:r>
          </a:p>
          <a:p>
            <a:pPr>
              <a:lnSpc>
                <a:spcPct val="115000"/>
              </a:lnSpc>
              <a:spcBef>
                <a:spcPts val="600"/>
              </a:spcBef>
              <a:spcAft>
                <a:spcPts val="1000"/>
              </a:spcAft>
            </a:pPr>
            <a:r>
              <a:rPr lang="en-US" sz="1800" b="0" dirty="0">
                <a:ea typeface="MS Mincho" panose="02020609040205080304" pitchFamily="49" charset="-128"/>
                <a:cs typeface="Arial" panose="020B0604020202020204" pitchFamily="34" charset="0"/>
              </a:rPr>
              <a:t>THAT </a:t>
            </a:r>
            <a:r>
              <a:rPr lang="en-US" sz="1800" b="0" cap="none" dirty="0">
                <a:ea typeface="MS Mincho" panose="02020609040205080304" pitchFamily="49" charset="-128"/>
                <a:cs typeface="Arial" panose="020B0604020202020204" pitchFamily="34" charset="0"/>
              </a:rPr>
              <a:t>staff bring forward a Community Engagement Plan in relation to the rezoning of Pinnacle Ridge Hillside Development.</a:t>
            </a:r>
          </a:p>
          <a:p>
            <a:pPr>
              <a:lnSpc>
                <a:spcPct val="115000"/>
              </a:lnSpc>
              <a:spcBef>
                <a:spcPts val="600"/>
              </a:spcBef>
              <a:spcAft>
                <a:spcPts val="1000"/>
              </a:spcAft>
            </a:pPr>
            <a:endParaRPr lang="en-CA" sz="1800" b="0" dirty="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effectLst/>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effectLst/>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CA" sz="1800" b="0" dirty="0">
              <a:latin typeface="Nunito Sans" pitchFamily="2"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2123694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CA" dirty="0"/>
              <a:t>Questions?</a:t>
            </a:r>
          </a:p>
        </p:txBody>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493" b="12493"/>
          <a:stretch>
            <a:fillRect/>
          </a:stretch>
        </p:blipFill>
        <p:spPr/>
      </p:pic>
    </p:spTree>
    <p:extLst>
      <p:ext uri="{BB962C8B-B14F-4D97-AF65-F5344CB8AC3E}">
        <p14:creationId xmlns:p14="http://schemas.microsoft.com/office/powerpoint/2010/main" val="354204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Purpose </a:t>
            </a:r>
          </a:p>
        </p:txBody>
      </p:sp>
      <p:sp>
        <p:nvSpPr>
          <p:cNvPr id="4" name="Content Placeholder 3"/>
          <p:cNvSpPr>
            <a:spLocks noGrp="1"/>
          </p:cNvSpPr>
          <p:nvPr>
            <p:ph idx="1"/>
          </p:nvPr>
        </p:nvSpPr>
        <p:spPr>
          <a:xfrm>
            <a:off x="1554480" y="1131590"/>
            <a:ext cx="7193984" cy="2732644"/>
          </a:xfrm>
        </p:spPr>
        <p:txBody>
          <a:bodyPr>
            <a:normAutofit/>
          </a:bodyPr>
          <a:lstStyle/>
          <a:p>
            <a:pPr marL="285750" indent="-285750">
              <a:buFont typeface="Arial" panose="020B0604020202020204" pitchFamily="34" charset="0"/>
              <a:buChar char="•"/>
            </a:pPr>
            <a:r>
              <a:rPr lang="en-US" sz="1800" b="0" cap="none" dirty="0"/>
              <a:t>To provide council with an introduction to the rezoning application for the pinnacle ridge hillside development lands (pinnacle ridge)</a:t>
            </a:r>
          </a:p>
          <a:p>
            <a:endParaRPr lang="en-US" dirty="0"/>
          </a:p>
        </p:txBody>
      </p:sp>
    </p:spTree>
    <p:extLst>
      <p:ext uri="{BB962C8B-B14F-4D97-AF65-F5344CB8AC3E}">
        <p14:creationId xmlns:p14="http://schemas.microsoft.com/office/powerpoint/2010/main" val="140214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Background</a:t>
            </a:r>
          </a:p>
        </p:txBody>
      </p:sp>
      <p:sp>
        <p:nvSpPr>
          <p:cNvPr id="4" name="Content Placeholder 3"/>
          <p:cNvSpPr>
            <a:spLocks noGrp="1"/>
          </p:cNvSpPr>
          <p:nvPr>
            <p:ph idx="1"/>
          </p:nvPr>
        </p:nvSpPr>
        <p:spPr>
          <a:xfrm>
            <a:off x="728828" y="998172"/>
            <a:ext cx="5067308" cy="3523838"/>
          </a:xfrm>
        </p:spPr>
        <p:txBody>
          <a:bodyPr>
            <a:normAutofit/>
          </a:bodyPr>
          <a:lstStyle/>
          <a:p>
            <a:pPr>
              <a:spcAft>
                <a:spcPts val="0"/>
              </a:spcAft>
            </a:pPr>
            <a:r>
              <a:rPr lang="en-US" cap="none" dirty="0">
                <a:solidFill>
                  <a:schemeClr val="tx2"/>
                </a:solidFill>
              </a:rPr>
              <a:t>June</a:t>
            </a:r>
            <a:r>
              <a:rPr lang="en-US" dirty="0">
                <a:solidFill>
                  <a:schemeClr val="tx2"/>
                </a:solidFill>
              </a:rPr>
              <a:t> 2024: </a:t>
            </a:r>
          </a:p>
          <a:p>
            <a:pPr>
              <a:spcAft>
                <a:spcPts val="0"/>
              </a:spcAft>
            </a:pPr>
            <a:endParaRPr lang="en-US" dirty="0">
              <a:solidFill>
                <a:schemeClr val="tx2"/>
              </a:solidFill>
            </a:endParaRPr>
          </a:p>
          <a:p>
            <a:pPr>
              <a:spcAft>
                <a:spcPts val="0"/>
              </a:spcAft>
            </a:pPr>
            <a:r>
              <a:rPr lang="en-US" sz="1100" b="0" cap="none" dirty="0"/>
              <a:t>Council determined that the pinnacle ridge OCP amendment application and proposed development was consistent with the OCP (policy RLU-8 – 1.8lots/acre for new CD zones within hillside residential)</a:t>
            </a:r>
          </a:p>
          <a:p>
            <a:pPr>
              <a:spcAft>
                <a:spcPts val="0"/>
              </a:spcAft>
            </a:pPr>
            <a:endParaRPr lang="en-US" cap="none" dirty="0"/>
          </a:p>
          <a:p>
            <a:pPr marL="285750" indent="-285750">
              <a:spcAft>
                <a:spcPts val="0"/>
              </a:spcAft>
              <a:buFont typeface="Arial" panose="020B0604020202020204" pitchFamily="34" charset="0"/>
              <a:buChar char="•"/>
            </a:pPr>
            <a:r>
              <a:rPr lang="en-US" sz="1100" cap="none" dirty="0"/>
              <a:t>Direction</a:t>
            </a:r>
            <a:r>
              <a:rPr lang="en-US" sz="1100" b="0" cap="none" dirty="0"/>
              <a:t>: staff to bring forward a zoning amendment bylaw for council’s consideration</a:t>
            </a:r>
          </a:p>
          <a:p>
            <a:pPr marL="285750" indent="-285750">
              <a:spcAft>
                <a:spcPts val="0"/>
              </a:spcAft>
              <a:buFont typeface="Arial" panose="020B0604020202020204" pitchFamily="34" charset="0"/>
              <a:buChar char="•"/>
            </a:pPr>
            <a:endParaRPr lang="en-US" cap="none" dirty="0"/>
          </a:p>
          <a:p>
            <a:pPr>
              <a:spcAft>
                <a:spcPts val="0"/>
              </a:spcAft>
            </a:pPr>
            <a:r>
              <a:rPr lang="en-US" cap="none" dirty="0">
                <a:solidFill>
                  <a:schemeClr val="tx2"/>
                </a:solidFill>
              </a:rPr>
              <a:t>July 2024</a:t>
            </a:r>
            <a:r>
              <a:rPr lang="en-US" cap="none" dirty="0"/>
              <a:t>: </a:t>
            </a:r>
          </a:p>
          <a:p>
            <a:pPr>
              <a:spcAft>
                <a:spcPts val="0"/>
              </a:spcAft>
            </a:pPr>
            <a:endParaRPr lang="en-US" cap="none" dirty="0"/>
          </a:p>
          <a:p>
            <a:pPr>
              <a:spcAft>
                <a:spcPts val="0"/>
              </a:spcAft>
            </a:pPr>
            <a:r>
              <a:rPr lang="en-US" sz="1100" b="0" cap="none" dirty="0"/>
              <a:t>owners of pinnacle ridge submitted a rezoning application.</a:t>
            </a:r>
          </a:p>
          <a:p>
            <a:pPr>
              <a:spcAft>
                <a:spcPts val="0"/>
              </a:spcAft>
            </a:pPr>
            <a:endParaRPr kumimoji="0" lang="en-US" altLang="en-US" sz="1400" i="0" u="none" strike="noStrike" cap="none" normalizeH="0" baseline="0" dirty="0">
              <a:ln>
                <a:noFill/>
              </a:ln>
              <a:solidFill>
                <a:schemeClr val="tx1"/>
              </a:solidFill>
              <a:effectLst/>
              <a:latin typeface="Arial" panose="020B0604020202020204" pitchFamily="34" charset="0"/>
            </a:endParaRPr>
          </a:p>
          <a:p>
            <a:pPr marL="285750" indent="-285750">
              <a:lnSpc>
                <a:spcPct val="110000"/>
              </a:lnSpc>
              <a:spcAft>
                <a:spcPts val="0"/>
              </a:spcAft>
              <a:buFont typeface="Arial" panose="020B0604020202020204" pitchFamily="34" charset="0"/>
              <a:buChar char="•"/>
            </a:pPr>
            <a:r>
              <a:rPr lang="en-US" altLang="en-US" sz="1100" cap="none" dirty="0"/>
              <a:t>Rezoning request: </a:t>
            </a:r>
            <a:r>
              <a:rPr lang="en-US" altLang="en-US" sz="1100" b="0" cap="none" dirty="0"/>
              <a:t>Amend Anmore Zoning Bylaw no. 568-2017</a:t>
            </a:r>
            <a:endParaRPr lang="en-US" sz="1100" b="0" cap="none" dirty="0"/>
          </a:p>
          <a:p>
            <a:pPr marL="285750" indent="-285750" eaLnBrk="0" fontAlgn="base" hangingPunct="0">
              <a:lnSpc>
                <a:spcPct val="110000"/>
              </a:lnSpc>
              <a:spcBef>
                <a:spcPct val="0"/>
              </a:spcBef>
              <a:spcAft>
                <a:spcPct val="0"/>
              </a:spcAft>
              <a:buFont typeface="Arial" panose="020B0604020202020204" pitchFamily="34" charset="0"/>
              <a:buChar char="•"/>
            </a:pPr>
            <a:r>
              <a:rPr lang="en-US" altLang="en-US" sz="1100" cap="none" dirty="0"/>
              <a:t>Current zoning</a:t>
            </a:r>
            <a:r>
              <a:rPr lang="en-US" altLang="en-US" sz="1100" b="0" cap="none" dirty="0"/>
              <a:t>: Residential 1 (RS-1)</a:t>
            </a:r>
          </a:p>
          <a:p>
            <a:pPr marL="285750" indent="-285750" eaLnBrk="0" fontAlgn="base" hangingPunct="0">
              <a:lnSpc>
                <a:spcPct val="110000"/>
              </a:lnSpc>
              <a:spcBef>
                <a:spcPct val="0"/>
              </a:spcBef>
              <a:spcAft>
                <a:spcPct val="0"/>
              </a:spcAft>
              <a:buFont typeface="Arial" panose="020B0604020202020204" pitchFamily="34" charset="0"/>
              <a:buChar char="•"/>
            </a:pPr>
            <a:r>
              <a:rPr lang="en-US" altLang="en-US" sz="1100" cap="none" dirty="0"/>
              <a:t>Proposed zoning</a:t>
            </a:r>
            <a:r>
              <a:rPr lang="en-US" altLang="en-US" sz="1100" b="0" cap="none" dirty="0"/>
              <a:t>: New comprehensive development (CD) zone</a:t>
            </a:r>
          </a:p>
          <a:p>
            <a:pPr marL="285750" indent="-285750" eaLnBrk="0" fontAlgn="base" hangingPunct="0">
              <a:lnSpc>
                <a:spcPct val="110000"/>
              </a:lnSpc>
              <a:spcBef>
                <a:spcPct val="0"/>
              </a:spcBef>
              <a:spcAft>
                <a:spcPct val="0"/>
              </a:spcAft>
              <a:buFont typeface="Arial" panose="020B0604020202020204" pitchFamily="34" charset="0"/>
              <a:buChar char="•"/>
            </a:pPr>
            <a:r>
              <a:rPr lang="en-US" altLang="en-US" sz="1100" cap="none" dirty="0"/>
              <a:t>Subject lands: </a:t>
            </a:r>
            <a:r>
              <a:rPr lang="en-US" altLang="en-US" sz="1100" b="0" cap="none" dirty="0"/>
              <a:t>Four parcels of Pinnacle Ridge</a:t>
            </a:r>
          </a:p>
          <a:p>
            <a:pPr marL="285750" indent="-285750">
              <a:spcAft>
                <a:spcPts val="0"/>
              </a:spcAft>
              <a:buFont typeface="Arial" panose="020B0604020202020204" pitchFamily="34" charset="0"/>
              <a:buChar char="•"/>
            </a:pPr>
            <a:endParaRPr lang="en-US" sz="1100" b="0" dirty="0"/>
          </a:p>
          <a:p>
            <a:endParaRPr lang="en-CA" sz="1800" b="0" dirty="0"/>
          </a:p>
        </p:txBody>
      </p:sp>
      <p:pic>
        <p:nvPicPr>
          <p:cNvPr id="7" name="Picture 6" descr="A map of a neighborhood&#10;&#10;Description automatically generated">
            <a:extLst>
              <a:ext uri="{FF2B5EF4-FFF2-40B4-BE49-F238E27FC236}">
                <a16:creationId xmlns:a16="http://schemas.microsoft.com/office/drawing/2014/main" id="{86BCBB1C-3005-6B1A-8DBB-5ECA952B5B88}"/>
              </a:ext>
            </a:extLst>
          </p:cNvPr>
          <p:cNvPicPr>
            <a:picLocks noChangeAspect="1"/>
          </p:cNvPicPr>
          <p:nvPr/>
        </p:nvPicPr>
        <p:blipFill>
          <a:blip r:embed="rId3">
            <a:extLst>
              <a:ext uri="{28A0092B-C50C-407E-A947-70E740481C1C}">
                <a14:useLocalDpi xmlns:a14="http://schemas.microsoft.com/office/drawing/2010/main" val="0"/>
              </a:ext>
            </a:extLst>
          </a:blip>
          <a:srcRect l="18613"/>
          <a:stretch/>
        </p:blipFill>
        <p:spPr>
          <a:xfrm>
            <a:off x="5801224" y="798568"/>
            <a:ext cx="3019248" cy="3878057"/>
          </a:xfrm>
          <a:prstGeom prst="rect">
            <a:avLst/>
          </a:prstGeom>
        </p:spPr>
      </p:pic>
    </p:spTree>
    <p:extLst>
      <p:ext uri="{BB962C8B-B14F-4D97-AF65-F5344CB8AC3E}">
        <p14:creationId xmlns:p14="http://schemas.microsoft.com/office/powerpoint/2010/main" val="373822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4480" y="133350"/>
            <a:ext cx="1289328" cy="857250"/>
          </a:xfrm>
        </p:spPr>
        <p:txBody>
          <a:bodyPr/>
          <a:lstStyle/>
          <a:p>
            <a:r>
              <a:rPr lang="en-US" dirty="0"/>
              <a:t>Discussion: Zoning Amendment Bylaw </a:t>
            </a:r>
            <a:br>
              <a:rPr lang="en-US" dirty="0"/>
            </a:br>
            <a:r>
              <a:rPr lang="en-US" dirty="0"/>
              <a:t>699, 2024</a:t>
            </a:r>
            <a:endParaRPr lang="en-CA" sz="2800" dirty="0"/>
          </a:p>
        </p:txBody>
      </p:sp>
      <p:sp>
        <p:nvSpPr>
          <p:cNvPr id="4" name="Content Placeholder 3"/>
          <p:cNvSpPr>
            <a:spLocks noGrp="1"/>
          </p:cNvSpPr>
          <p:nvPr>
            <p:ph idx="1"/>
          </p:nvPr>
        </p:nvSpPr>
        <p:spPr>
          <a:xfrm>
            <a:off x="755575" y="1131590"/>
            <a:ext cx="4945503" cy="648072"/>
          </a:xfrm>
        </p:spPr>
        <p:txBody>
          <a:bodyPr>
            <a:noAutofit/>
          </a:bodyPr>
          <a:lstStyle/>
          <a:p>
            <a:r>
              <a:rPr lang="en-US" sz="1200" dirty="0"/>
              <a:t>Proposed Land Use Plan</a:t>
            </a:r>
          </a:p>
          <a:p>
            <a:pPr marL="171450" indent="-171450">
              <a:buFont typeface="Arial" panose="020B0604020202020204" pitchFamily="34" charset="0"/>
              <a:buChar char="•"/>
            </a:pPr>
            <a:r>
              <a:rPr lang="en-US" sz="1100" b="0" cap="none" dirty="0"/>
              <a:t>Development proposal changes include minor alterations to site plan and an increase in total dwelling units from 261 units to 269 units</a:t>
            </a:r>
          </a:p>
          <a:p>
            <a:pPr marL="171450" indent="-171450">
              <a:buFont typeface="Arial" panose="020B0604020202020204" pitchFamily="34" charset="0"/>
              <a:buChar char="•"/>
            </a:pPr>
            <a:r>
              <a:rPr lang="en-US" sz="1100" b="0" cap="none" dirty="0"/>
              <a:t>Site area: ~75 acres.</a:t>
            </a:r>
            <a:endParaRPr lang="en-US" sz="1100" cap="none" dirty="0"/>
          </a:p>
          <a:p>
            <a:r>
              <a:rPr lang="en-US" sz="1100" dirty="0"/>
              <a:t>Housing Mix:</a:t>
            </a:r>
          </a:p>
          <a:p>
            <a:pPr marL="171450" indent="-171450">
              <a:buFont typeface="Arial" panose="020B0604020202020204" pitchFamily="34" charset="0"/>
              <a:buChar char="•"/>
            </a:pPr>
            <a:r>
              <a:rPr lang="en-US" sz="1100" b="0" cap="none" dirty="0"/>
              <a:t>51 single-family dwelling units</a:t>
            </a:r>
          </a:p>
          <a:p>
            <a:pPr marL="171450" indent="-171450">
              <a:buFont typeface="Arial" panose="020B0604020202020204" pitchFamily="34" charset="0"/>
              <a:buChar char="•"/>
            </a:pPr>
            <a:r>
              <a:rPr lang="en-US" sz="1100" b="0" cap="none" dirty="0"/>
              <a:t>46 semi-detached dwelling units </a:t>
            </a:r>
          </a:p>
          <a:p>
            <a:pPr marL="171450" indent="-171450">
              <a:buFont typeface="Arial" panose="020B0604020202020204" pitchFamily="34" charset="0"/>
              <a:buChar char="•"/>
            </a:pPr>
            <a:r>
              <a:rPr lang="en-US" sz="1100" b="0" cap="none" dirty="0"/>
              <a:t>172 townhouses and stacked townhouses</a:t>
            </a:r>
          </a:p>
          <a:p>
            <a:r>
              <a:rPr lang="en-US" sz="1100" dirty="0"/>
              <a:t>Density:</a:t>
            </a:r>
          </a:p>
          <a:p>
            <a:r>
              <a:rPr lang="en-US" sz="1100" b="0" cap="none" dirty="0"/>
              <a:t>1.25 lots per acre</a:t>
            </a:r>
          </a:p>
          <a:p>
            <a:r>
              <a:rPr lang="en-US" sz="1100" b="0" cap="none" dirty="0"/>
              <a:t>3.6 units per acre</a:t>
            </a:r>
          </a:p>
          <a:p>
            <a:pPr marL="171450" indent="-171450">
              <a:buFont typeface="Arial" panose="020B0604020202020204" pitchFamily="34" charset="0"/>
              <a:buChar char="•"/>
            </a:pPr>
            <a:endParaRPr lang="en-US" sz="1100" b="0" dirty="0"/>
          </a:p>
          <a:p>
            <a:endParaRPr lang="en-US" sz="1100" b="0" dirty="0"/>
          </a:p>
        </p:txBody>
      </p:sp>
      <p:pic>
        <p:nvPicPr>
          <p:cNvPr id="11" name="Picture 10">
            <a:extLst>
              <a:ext uri="{FF2B5EF4-FFF2-40B4-BE49-F238E27FC236}">
                <a16:creationId xmlns:a16="http://schemas.microsoft.com/office/drawing/2014/main" id="{226FCC9B-7667-CC92-05FE-35C5B1CBDC88}"/>
              </a:ext>
            </a:extLst>
          </p:cNvPr>
          <p:cNvPicPr>
            <a:picLocks noChangeAspect="1"/>
          </p:cNvPicPr>
          <p:nvPr/>
        </p:nvPicPr>
        <p:blipFill rotWithShape="1">
          <a:blip r:embed="rId3">
            <a:extLst>
              <a:ext uri="{28A0092B-C50C-407E-A947-70E740481C1C}">
                <a14:useLocalDpi xmlns:a14="http://schemas.microsoft.com/office/drawing/2010/main" val="0"/>
              </a:ext>
            </a:extLst>
          </a:blip>
          <a:srcRect l="9373" t="4689" r="5185" b="4491"/>
          <a:stretch/>
        </p:blipFill>
        <p:spPr bwMode="auto">
          <a:xfrm>
            <a:off x="5701078" y="903630"/>
            <a:ext cx="3119394" cy="4116391"/>
          </a:xfrm>
          <a:prstGeom prst="rect">
            <a:avLst/>
          </a:prstGeom>
          <a:noFill/>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00AD02F3-0F9B-5DF2-E986-CCDE519DCD1A}"/>
              </a:ext>
            </a:extLst>
          </p:cNvPr>
          <p:cNvGrpSpPr/>
          <p:nvPr/>
        </p:nvGrpSpPr>
        <p:grpSpPr>
          <a:xfrm>
            <a:off x="2510642" y="4069715"/>
            <a:ext cx="3190436" cy="940435"/>
            <a:chOff x="2038146" y="4079032"/>
            <a:chExt cx="3336811" cy="940435"/>
          </a:xfrm>
        </p:grpSpPr>
        <p:pic>
          <p:nvPicPr>
            <p:cNvPr id="10" name="Picture 9" descr="A close-up of a concept plan&#10;&#10;Description automatically generated">
              <a:extLst>
                <a:ext uri="{FF2B5EF4-FFF2-40B4-BE49-F238E27FC236}">
                  <a16:creationId xmlns:a16="http://schemas.microsoft.com/office/drawing/2014/main" id="{1BE6D75A-D403-6CED-29AF-EFA834B3D2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641" t="66454" r="10813" b="18904"/>
            <a:stretch/>
          </p:blipFill>
          <p:spPr bwMode="auto">
            <a:xfrm>
              <a:off x="2038146" y="4079032"/>
              <a:ext cx="1611323" cy="900250"/>
            </a:xfrm>
            <a:prstGeom prst="rect">
              <a:avLst/>
            </a:prstGeom>
            <a:noFill/>
            <a:ln>
              <a:noFill/>
            </a:ln>
            <a:extLst>
              <a:ext uri="{53640926-AAD7-44D8-BBD7-CCE9431645EC}">
                <a14:shadowObscured xmlns:a14="http://schemas.microsoft.com/office/drawing/2010/main"/>
              </a:ext>
            </a:extLst>
          </p:spPr>
        </p:pic>
        <p:pic>
          <p:nvPicPr>
            <p:cNvPr id="12" name="Picture 11" descr="A close-up of a concept plan&#10;&#10;Description automatically generated">
              <a:extLst>
                <a:ext uri="{FF2B5EF4-FFF2-40B4-BE49-F238E27FC236}">
                  <a16:creationId xmlns:a16="http://schemas.microsoft.com/office/drawing/2014/main" id="{453BD738-A1CF-6CFB-8591-627A219BD1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644" t="81027" r="10809" b="4755"/>
            <a:stretch/>
          </p:blipFill>
          <p:spPr bwMode="auto">
            <a:xfrm>
              <a:off x="3769042" y="4079032"/>
              <a:ext cx="1605915" cy="94043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44620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Community Amenities </a:t>
            </a:r>
          </a:p>
        </p:txBody>
      </p:sp>
      <p:sp>
        <p:nvSpPr>
          <p:cNvPr id="2" name="Content Placeholder 3">
            <a:extLst>
              <a:ext uri="{FF2B5EF4-FFF2-40B4-BE49-F238E27FC236}">
                <a16:creationId xmlns:a16="http://schemas.microsoft.com/office/drawing/2014/main" id="{F6B4C1CB-D1C4-B95F-7371-856C9E0FB9A3}"/>
              </a:ext>
            </a:extLst>
          </p:cNvPr>
          <p:cNvSpPr txBox="1">
            <a:spLocks/>
          </p:cNvSpPr>
          <p:nvPr/>
        </p:nvSpPr>
        <p:spPr>
          <a:xfrm>
            <a:off x="1043609" y="1190312"/>
            <a:ext cx="4464496" cy="2762876"/>
          </a:xfrm>
          <a:prstGeom prst="rect">
            <a:avLst/>
          </a:prstGeom>
        </p:spPr>
        <p:txBody>
          <a:bodyPr vert="horz" lIns="91440" tIns="27432" rIns="91440" bIns="45720" rtlCol="0">
            <a:noAutofit/>
          </a:bodyPr>
          <a:lstStyle>
            <a:lvl1pPr marL="0" indent="0" algn="l" defTabSz="914400" rtl="0" eaLnBrk="1" latinLnBrk="0" hangingPunct="1">
              <a:spcBef>
                <a:spcPts val="0"/>
              </a:spcBef>
              <a:spcAft>
                <a:spcPts val="900"/>
              </a:spcAft>
              <a:buFont typeface="Arial" panose="020B0604020202020204" pitchFamily="34" charset="0"/>
              <a:buNone/>
              <a:defRPr lang="en-US" sz="1400" b="1" kern="1200" cap="all" baseline="0">
                <a:solidFill>
                  <a:schemeClr val="tx1"/>
                </a:solidFill>
                <a:latin typeface="+mn-lt"/>
                <a:ea typeface="+mn-ea"/>
                <a:cs typeface="+mn-cs"/>
              </a:defRPr>
            </a:lvl1pPr>
            <a:lvl2pPr marL="0" indent="-685800" algn="l" defTabSz="914400" rtl="0" eaLnBrk="1" latinLnBrk="0" hangingPunct="1">
              <a:spcBef>
                <a:spcPts val="0"/>
              </a:spcBef>
              <a:spcAft>
                <a:spcPts val="900"/>
              </a:spcAft>
              <a:buFont typeface="Arial" panose="020B0604020202020204" pitchFamily="34" charset="0"/>
              <a:buNone/>
              <a:defRPr lang="en-CA" sz="1600" kern="1200" spc="-50" baseline="0">
                <a:solidFill>
                  <a:schemeClr val="tx1"/>
                </a:solidFill>
                <a:latin typeface="Nunito Sans Light" panose="00000400000000000000" pitchFamily="2" charset="0"/>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Nunito Sans Light" panose="00000400000000000000" pitchFamily="2" charset="0"/>
                <a:ea typeface="+mn-ea"/>
                <a:cs typeface="+mn-cs"/>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Nunito Sans Light" panose="00000400000000000000" pitchFamily="2" charset="0"/>
                <a:ea typeface="+mn-ea"/>
                <a:cs typeface="+mn-cs"/>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Nunito Sans Light" panose="000004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Nunito Sans Light" panose="00000400000000000000" pitchFamily="2"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t>Open Space and Trails</a:t>
            </a:r>
          </a:p>
          <a:p>
            <a:pPr marL="171450" indent="-171450">
              <a:buFont typeface="Arial" panose="020B0604020202020204" pitchFamily="34" charset="0"/>
              <a:buChar char="•"/>
            </a:pPr>
            <a:r>
              <a:rPr lang="en-US" sz="1100" b="0" cap="none" dirty="0"/>
              <a:t>25.7 acres (34% of total site) dedicated as parkland</a:t>
            </a:r>
          </a:p>
          <a:p>
            <a:pPr marL="171450" indent="-171450">
              <a:buFont typeface="Arial" panose="020B0604020202020204" pitchFamily="34" charset="0"/>
              <a:buChar char="•"/>
            </a:pPr>
            <a:r>
              <a:rPr lang="en-US" sz="1100" cap="none" dirty="0"/>
              <a:t>POLICY RLU-11 (OCP):</a:t>
            </a:r>
          </a:p>
          <a:p>
            <a:pPr marL="1085850" lvl="2" indent="-171450">
              <a:buFont typeface="Arial" panose="020B0604020202020204" pitchFamily="34" charset="0"/>
              <a:buChar char="•"/>
            </a:pPr>
            <a:r>
              <a:rPr lang="en-US" sz="1100" dirty="0"/>
              <a:t>Provision of trails, pathways, open space or sensitive environmental areas</a:t>
            </a:r>
          </a:p>
          <a:p>
            <a:pPr marL="1085850" lvl="2" indent="-171450">
              <a:buFont typeface="Arial" panose="020B0604020202020204" pitchFamily="34" charset="0"/>
              <a:buChar char="•"/>
            </a:pPr>
            <a:r>
              <a:rPr lang="en-US" sz="1100" dirty="0"/>
              <a:t>Exceeds 30% amenity contribution for cd zones</a:t>
            </a:r>
          </a:p>
          <a:p>
            <a:pPr lvl="2"/>
            <a:endParaRPr lang="en-US" sz="1100" dirty="0"/>
          </a:p>
          <a:p>
            <a:pPr marL="171450" indent="-171450">
              <a:buFont typeface="Arial" panose="020B0604020202020204" pitchFamily="34" charset="0"/>
              <a:buChar char="•"/>
            </a:pPr>
            <a:r>
              <a:rPr lang="en-US" sz="1100" cap="none" dirty="0"/>
              <a:t>POLICY P&amp;TLU-6 (OCP):</a:t>
            </a:r>
          </a:p>
          <a:p>
            <a:pPr marL="1085850" lvl="2" indent="-171450">
              <a:buFont typeface="Arial" panose="020B0604020202020204" pitchFamily="34" charset="0"/>
              <a:buChar char="•"/>
            </a:pPr>
            <a:r>
              <a:rPr lang="en-US" sz="1100" dirty="0"/>
              <a:t>Supports primary and secondary priorities for parkland dedication:</a:t>
            </a:r>
            <a:endParaRPr lang="en-US" sz="1100" b="0" dirty="0"/>
          </a:p>
          <a:p>
            <a:pPr marL="1600200" lvl="3" indent="-228600">
              <a:buFont typeface="+mj-lt"/>
              <a:buAutoNum type="arabicPeriod"/>
            </a:pPr>
            <a:r>
              <a:rPr lang="en-US" sz="1100" b="0" dirty="0"/>
              <a:t>Provision of trails and pathways</a:t>
            </a:r>
          </a:p>
          <a:p>
            <a:pPr marL="1600200" lvl="3" indent="-228600">
              <a:buFont typeface="+mj-lt"/>
              <a:buAutoNum type="arabicPeriod"/>
            </a:pPr>
            <a:r>
              <a:rPr lang="en-US" sz="1100" dirty="0"/>
              <a:t>Preservation of natural habitat</a:t>
            </a:r>
            <a:endParaRPr lang="en-US" sz="1100" b="0" dirty="0"/>
          </a:p>
          <a:p>
            <a:endParaRPr lang="en-US" sz="1100" b="0" dirty="0"/>
          </a:p>
        </p:txBody>
      </p:sp>
      <p:pic>
        <p:nvPicPr>
          <p:cNvPr id="6" name="Picture 5" descr="A map of a land&#10;&#10;Description automatically generated">
            <a:extLst>
              <a:ext uri="{FF2B5EF4-FFF2-40B4-BE49-F238E27FC236}">
                <a16:creationId xmlns:a16="http://schemas.microsoft.com/office/drawing/2014/main" id="{70F341F8-DEB6-F367-BFB9-3567FAC0C156}"/>
              </a:ext>
            </a:extLst>
          </p:cNvPr>
          <p:cNvPicPr>
            <a:picLocks noChangeAspect="1"/>
          </p:cNvPicPr>
          <p:nvPr/>
        </p:nvPicPr>
        <p:blipFill>
          <a:blip r:embed="rId3" cstate="print">
            <a:extLst>
              <a:ext uri="{28A0092B-C50C-407E-A947-70E740481C1C}">
                <a14:useLocalDpi xmlns:a14="http://schemas.microsoft.com/office/drawing/2010/main" val="0"/>
              </a:ext>
            </a:extLst>
          </a:blip>
          <a:srcRect l="11954" t="8001" r="8330" b="5201"/>
          <a:stretch/>
        </p:blipFill>
        <p:spPr>
          <a:xfrm>
            <a:off x="5868144" y="990599"/>
            <a:ext cx="2818656" cy="3971741"/>
          </a:xfrm>
          <a:prstGeom prst="rect">
            <a:avLst/>
          </a:prstGeom>
        </p:spPr>
      </p:pic>
    </p:spTree>
    <p:extLst>
      <p:ext uri="{BB962C8B-B14F-4D97-AF65-F5344CB8AC3E}">
        <p14:creationId xmlns:p14="http://schemas.microsoft.com/office/powerpoint/2010/main" val="201785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87624" y="822067"/>
            <a:ext cx="4608512" cy="3684032"/>
          </a:xfrm>
        </p:spPr>
        <p:txBody>
          <a:bodyPr>
            <a:normAutofit fontScale="47500" lnSpcReduction="20000"/>
          </a:bodyPr>
          <a:lstStyle/>
          <a:p>
            <a:endParaRPr lang="en-US" sz="2300" dirty="0"/>
          </a:p>
          <a:p>
            <a:endParaRPr lang="en-US" sz="2300" dirty="0"/>
          </a:p>
          <a:p>
            <a:r>
              <a:rPr lang="en-US" sz="2300" dirty="0"/>
              <a:t>OCP Policy T-16:</a:t>
            </a:r>
          </a:p>
          <a:p>
            <a:pPr marL="742950" lvl="1" indent="-285750">
              <a:buFont typeface="Arial" panose="020B0604020202020204" pitchFamily="34" charset="0"/>
              <a:buChar char="•"/>
            </a:pPr>
            <a:r>
              <a:rPr lang="en-US" sz="2300" dirty="0"/>
              <a:t>North charlotte road extension:</a:t>
            </a:r>
          </a:p>
          <a:p>
            <a:pPr marL="1143000" lvl="2" indent="-228600">
              <a:buFont typeface="Arial" panose="020B0604020202020204" pitchFamily="34" charset="0"/>
              <a:buChar char="•"/>
            </a:pPr>
            <a:r>
              <a:rPr lang="en-US" sz="2300" dirty="0"/>
              <a:t>Proposed extension towards charlotte crescent to the south as a minor collector road</a:t>
            </a:r>
          </a:p>
          <a:p>
            <a:pPr lvl="2"/>
            <a:endParaRPr lang="en-US" sz="2300" b="1" cap="all" dirty="0"/>
          </a:p>
          <a:p>
            <a:r>
              <a:rPr lang="en-US" sz="2300" dirty="0"/>
              <a:t>Ridge Mountain Drive Extension:</a:t>
            </a:r>
          </a:p>
          <a:p>
            <a:pPr marL="742950" lvl="1" indent="-285750">
              <a:buFont typeface="Arial" panose="020B0604020202020204" pitchFamily="34" charset="0"/>
              <a:buChar char="•"/>
            </a:pPr>
            <a:r>
              <a:rPr lang="en-US" sz="2300" dirty="0"/>
              <a:t>Extents east to new road dedications (road A and road B) </a:t>
            </a:r>
          </a:p>
          <a:p>
            <a:pPr marL="742950" lvl="1" indent="-285750">
              <a:buFont typeface="Arial" panose="020B0604020202020204" pitchFamily="34" charset="0"/>
              <a:buChar char="•"/>
            </a:pPr>
            <a:r>
              <a:rPr lang="en-US" sz="2300" dirty="0"/>
              <a:t>Potential extension to lands beyond to the north and south</a:t>
            </a:r>
          </a:p>
          <a:p>
            <a:r>
              <a:rPr lang="en-US" sz="2300" dirty="0"/>
              <a:t>Public Road Right-of-Way Features:</a:t>
            </a:r>
          </a:p>
          <a:p>
            <a:pPr marL="742950" lvl="1" indent="-285750">
              <a:buFont typeface="Arial" panose="020B0604020202020204" pitchFamily="34" charset="0"/>
              <a:buChar char="•"/>
            </a:pPr>
            <a:r>
              <a:rPr lang="en-US" sz="2300" dirty="0"/>
              <a:t>Multi-use pathways along roads</a:t>
            </a:r>
          </a:p>
          <a:p>
            <a:pPr marL="742950" lvl="1" indent="-285750">
              <a:buFont typeface="Arial" panose="020B0604020202020204" pitchFamily="34" charset="0"/>
              <a:buChar char="•"/>
            </a:pPr>
            <a:r>
              <a:rPr lang="en-US" sz="2300" dirty="0"/>
              <a:t>114 parallel parking spaces</a:t>
            </a:r>
          </a:p>
          <a:p>
            <a:pPr marL="342900" lvl="0" indent="-342900">
              <a:lnSpc>
                <a:spcPct val="115000"/>
              </a:lnSpc>
              <a:spcAft>
                <a:spcPts val="1000"/>
              </a:spcAft>
              <a:buFont typeface="Symbol" panose="05050102010706020507" pitchFamily="18" charset="2"/>
              <a:buChar char=""/>
            </a:pPr>
            <a:endParaRPr lang="en-CA" sz="1400" b="0" dirty="0">
              <a:effectLst/>
              <a:latin typeface="Arial" panose="020B0604020202020204" pitchFamily="34" charset="0"/>
              <a:ea typeface="Calibri" panose="020F0502020204030204" pitchFamily="34" charset="0"/>
              <a:cs typeface="Times New Roman" panose="02020603050405020304" pitchFamily="18" charset="0"/>
            </a:endParaRPr>
          </a:p>
          <a:p>
            <a:endParaRPr lang="en-CA" cap="none" dirty="0"/>
          </a:p>
        </p:txBody>
      </p:sp>
      <p:pic>
        <p:nvPicPr>
          <p:cNvPr id="5" name="Picture 4" descr="A map of a neighborhood&#10;&#10;Description automatically generated">
            <a:extLst>
              <a:ext uri="{FF2B5EF4-FFF2-40B4-BE49-F238E27FC236}">
                <a16:creationId xmlns:a16="http://schemas.microsoft.com/office/drawing/2014/main" id="{BCFE6DD1-C14E-A783-59FF-996B88CCB480}"/>
              </a:ext>
            </a:extLst>
          </p:cNvPr>
          <p:cNvPicPr>
            <a:picLocks noChangeAspect="1"/>
          </p:cNvPicPr>
          <p:nvPr/>
        </p:nvPicPr>
        <p:blipFill>
          <a:blip r:embed="rId3" cstate="print">
            <a:extLst>
              <a:ext uri="{28A0092B-C50C-407E-A947-70E740481C1C}">
                <a14:useLocalDpi xmlns:a14="http://schemas.microsoft.com/office/drawing/2010/main" val="0"/>
              </a:ext>
            </a:extLst>
          </a:blip>
          <a:srcRect l="14002" t="6733" r="9986" b="21262"/>
          <a:stretch/>
        </p:blipFill>
        <p:spPr>
          <a:xfrm>
            <a:off x="5796136" y="545068"/>
            <a:ext cx="3024336" cy="3708557"/>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AB3C0F08-9BA6-27AD-C2BB-8DCEFA5795CB}"/>
              </a:ext>
            </a:extLst>
          </p:cNvPr>
          <p:cNvPicPr>
            <a:picLocks noChangeAspect="1"/>
          </p:cNvPicPr>
          <p:nvPr/>
        </p:nvPicPr>
        <p:blipFill>
          <a:blip r:embed="rId4" cstate="print">
            <a:extLst>
              <a:ext uri="{28A0092B-C50C-407E-A947-70E740481C1C}">
                <a14:useLocalDpi xmlns:a14="http://schemas.microsoft.com/office/drawing/2010/main" val="0"/>
              </a:ext>
            </a:extLst>
          </a:blip>
          <a:srcRect l="26441" t="32200" r="28253" b="51000"/>
          <a:stretch/>
        </p:blipFill>
        <p:spPr>
          <a:xfrm>
            <a:off x="5940152" y="4108615"/>
            <a:ext cx="1656184" cy="794968"/>
          </a:xfrm>
          <a:prstGeom prst="rect">
            <a:avLst/>
          </a:prstGeom>
        </p:spPr>
      </p:pic>
      <p:sp>
        <p:nvSpPr>
          <p:cNvPr id="9" name="TextBox 8">
            <a:extLst>
              <a:ext uri="{FF2B5EF4-FFF2-40B4-BE49-F238E27FC236}">
                <a16:creationId xmlns:a16="http://schemas.microsoft.com/office/drawing/2014/main" id="{067545A6-0C48-71D4-93B6-00F70695F1AB}"/>
              </a:ext>
            </a:extLst>
          </p:cNvPr>
          <p:cNvSpPr txBox="1"/>
          <p:nvPr/>
        </p:nvSpPr>
        <p:spPr>
          <a:xfrm>
            <a:off x="1160424" y="545068"/>
            <a:ext cx="1969368" cy="276999"/>
          </a:xfrm>
          <a:prstGeom prst="rect">
            <a:avLst/>
          </a:prstGeom>
          <a:noFill/>
        </p:spPr>
        <p:txBody>
          <a:bodyPr wrap="square" rtlCol="0">
            <a:spAutoFit/>
          </a:bodyPr>
          <a:lstStyle/>
          <a:p>
            <a:r>
              <a:rPr lang="en-CA" sz="1200" b="1" dirty="0"/>
              <a:t>Road Dedication</a:t>
            </a:r>
          </a:p>
        </p:txBody>
      </p:sp>
    </p:spTree>
    <p:extLst>
      <p:ext uri="{BB962C8B-B14F-4D97-AF65-F5344CB8AC3E}">
        <p14:creationId xmlns:p14="http://schemas.microsoft.com/office/powerpoint/2010/main" val="7906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87624" y="822067"/>
            <a:ext cx="6795952" cy="3684032"/>
          </a:xfrm>
        </p:spPr>
        <p:txBody>
          <a:bodyPr>
            <a:normAutofit fontScale="55000" lnSpcReduction="20000"/>
          </a:bodyPr>
          <a:lstStyle/>
          <a:p>
            <a:endParaRPr lang="en-US" sz="2300" dirty="0"/>
          </a:p>
          <a:p>
            <a:endParaRPr lang="en-US" sz="2300" dirty="0"/>
          </a:p>
          <a:p>
            <a:r>
              <a:rPr lang="en-US" sz="2300" dirty="0"/>
              <a:t>Architectural Design Principles:</a:t>
            </a:r>
          </a:p>
          <a:p>
            <a:pPr marL="742950" lvl="1" indent="-285750">
              <a:buFont typeface="Arial" panose="020B0604020202020204" pitchFamily="34" charset="0"/>
              <a:buChar char="•"/>
            </a:pPr>
            <a:r>
              <a:rPr lang="en-US" sz="2300" dirty="0"/>
              <a:t>Reflects Anmore’s semi-rural character </a:t>
            </a:r>
          </a:p>
          <a:p>
            <a:pPr marL="742950" lvl="1" indent="-285750">
              <a:buFont typeface="Arial" panose="020B0604020202020204" pitchFamily="34" charset="0"/>
              <a:buChar char="•"/>
            </a:pPr>
            <a:r>
              <a:rPr lang="en-US" sz="2300" dirty="0"/>
              <a:t>Contemporary with upscale modern, craftsman, and French country elements</a:t>
            </a:r>
          </a:p>
          <a:p>
            <a:pPr marL="742950" lvl="1" indent="-285750">
              <a:buFont typeface="Arial" panose="020B0604020202020204" pitchFamily="34" charset="0"/>
              <a:buChar char="•"/>
            </a:pPr>
            <a:r>
              <a:rPr lang="en-US" sz="2300" dirty="0"/>
              <a:t>Uses traditional materials, natural light, and textures that blend with the environment </a:t>
            </a:r>
          </a:p>
          <a:p>
            <a:r>
              <a:rPr lang="en-US" sz="2300" dirty="0"/>
              <a:t>Regulation</a:t>
            </a:r>
            <a:r>
              <a:rPr lang="en-US" sz="2300" cap="none" dirty="0"/>
              <a:t>:</a:t>
            </a:r>
          </a:p>
          <a:p>
            <a:pPr marL="742950" lvl="1" indent="-285750">
              <a:buFont typeface="Arial" panose="020B0604020202020204" pitchFamily="34" charset="0"/>
              <a:buChar char="•"/>
            </a:pPr>
            <a:r>
              <a:rPr lang="en-US" sz="2300" dirty="0"/>
              <a:t>Statutory building scheme to regulate the architectural and landscaping guidelines </a:t>
            </a:r>
          </a:p>
          <a:p>
            <a:pPr marL="742950" lvl="1" indent="-285750">
              <a:buFont typeface="Arial" panose="020B0604020202020204" pitchFamily="34" charset="0"/>
              <a:buChar char="•"/>
            </a:pPr>
            <a:r>
              <a:rPr lang="en-US" sz="2300" dirty="0"/>
              <a:t>Protective covenant: establish an Environmental Management Area (EMA)</a:t>
            </a:r>
          </a:p>
          <a:p>
            <a:pPr marL="742950" lvl="1" indent="-285750">
              <a:buFont typeface="Arial" panose="020B0604020202020204" pitchFamily="34" charset="0"/>
              <a:buChar char="•"/>
            </a:pPr>
            <a:endParaRPr lang="en-US" sz="2300" cap="all" dirty="0"/>
          </a:p>
          <a:p>
            <a:r>
              <a:rPr lang="en-US" sz="2300" dirty="0"/>
              <a:t>Recommendation:</a:t>
            </a:r>
            <a:endParaRPr lang="en-US" sz="2300" cap="none" dirty="0"/>
          </a:p>
          <a:p>
            <a:pPr marL="742950" lvl="1" indent="-285750">
              <a:buFont typeface="Arial" panose="020B0604020202020204" pitchFamily="34" charset="0"/>
              <a:buChar char="•"/>
            </a:pPr>
            <a:r>
              <a:rPr lang="en-US" sz="2300" dirty="0"/>
              <a:t>A</a:t>
            </a:r>
            <a:r>
              <a:rPr lang="en-US" sz="2300" dirty="0">
                <a:latin typeface="Nunito Sans Light" pitchFamily="2" charset="0"/>
              </a:rPr>
              <a:t>pplicant </a:t>
            </a:r>
            <a:r>
              <a:rPr lang="en-US" sz="2300" dirty="0"/>
              <a:t>provide further studies relating </a:t>
            </a:r>
            <a:r>
              <a:rPr lang="en-US" sz="2300" dirty="0">
                <a:latin typeface="Nunito Sans Light" pitchFamily="2" charset="0"/>
              </a:rPr>
              <a:t>to tree management and fuel loads </a:t>
            </a:r>
            <a:r>
              <a:rPr lang="en-US" sz="2300" dirty="0"/>
              <a:t>to </a:t>
            </a:r>
            <a:r>
              <a:rPr lang="en-US" sz="2300" dirty="0">
                <a:latin typeface="Nunito Sans Light" pitchFamily="2" charset="0"/>
              </a:rPr>
              <a:t>inform the implementation of </a:t>
            </a:r>
            <a:r>
              <a:rPr lang="en-US" sz="2300" dirty="0" err="1"/>
              <a:t>F</a:t>
            </a:r>
            <a:r>
              <a:rPr lang="en-US" sz="2300" dirty="0" err="1">
                <a:latin typeface="Nunito Sans Light" pitchFamily="2" charset="0"/>
              </a:rPr>
              <a:t>iresmart</a:t>
            </a:r>
            <a:r>
              <a:rPr lang="en-US" sz="2300" dirty="0">
                <a:latin typeface="Nunito Sans Light" pitchFamily="2" charset="0"/>
              </a:rPr>
              <a:t> BC </a:t>
            </a:r>
            <a:r>
              <a:rPr lang="en-US" sz="2300" dirty="0"/>
              <a:t>principles</a:t>
            </a:r>
            <a:r>
              <a:rPr lang="en-US" sz="2300" dirty="0">
                <a:latin typeface="Nunito Sans Light" pitchFamily="2" charset="0"/>
              </a:rPr>
              <a:t>.</a:t>
            </a:r>
          </a:p>
          <a:p>
            <a:pPr marL="342900" lvl="0" indent="-342900">
              <a:lnSpc>
                <a:spcPct val="115000"/>
              </a:lnSpc>
              <a:spcAft>
                <a:spcPts val="1000"/>
              </a:spcAft>
              <a:buFont typeface="Symbol" panose="05050102010706020507" pitchFamily="18" charset="2"/>
              <a:buChar char=""/>
            </a:pPr>
            <a:endParaRPr lang="en-CA" sz="1400" b="0" dirty="0">
              <a:effectLst/>
              <a:latin typeface="Arial" panose="020B0604020202020204" pitchFamily="34" charset="0"/>
              <a:ea typeface="Calibri" panose="020F0502020204030204" pitchFamily="34" charset="0"/>
              <a:cs typeface="Times New Roman" panose="02020603050405020304" pitchFamily="18" charset="0"/>
            </a:endParaRPr>
          </a:p>
          <a:p>
            <a:endParaRPr lang="en-CA" cap="none" dirty="0"/>
          </a:p>
        </p:txBody>
      </p:sp>
      <p:sp>
        <p:nvSpPr>
          <p:cNvPr id="9" name="TextBox 8">
            <a:extLst>
              <a:ext uri="{FF2B5EF4-FFF2-40B4-BE49-F238E27FC236}">
                <a16:creationId xmlns:a16="http://schemas.microsoft.com/office/drawing/2014/main" id="{067545A6-0C48-71D4-93B6-00F70695F1AB}"/>
              </a:ext>
            </a:extLst>
          </p:cNvPr>
          <p:cNvSpPr txBox="1"/>
          <p:nvPr/>
        </p:nvSpPr>
        <p:spPr>
          <a:xfrm>
            <a:off x="1160424" y="545068"/>
            <a:ext cx="4059648" cy="307777"/>
          </a:xfrm>
          <a:prstGeom prst="rect">
            <a:avLst/>
          </a:prstGeom>
          <a:noFill/>
        </p:spPr>
        <p:txBody>
          <a:bodyPr wrap="square" rtlCol="0">
            <a:spAutoFit/>
          </a:bodyPr>
          <a:lstStyle/>
          <a:p>
            <a:r>
              <a:rPr lang="en-CA" sz="1400" b="1" dirty="0"/>
              <a:t>Landscape &amp; Architectural Guidelines</a:t>
            </a:r>
          </a:p>
        </p:txBody>
      </p:sp>
    </p:spTree>
    <p:extLst>
      <p:ext uri="{BB962C8B-B14F-4D97-AF65-F5344CB8AC3E}">
        <p14:creationId xmlns:p14="http://schemas.microsoft.com/office/powerpoint/2010/main" val="127740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Provision of Amenities </a:t>
            </a:r>
          </a:p>
        </p:txBody>
      </p:sp>
      <p:sp>
        <p:nvSpPr>
          <p:cNvPr id="4" name="Content Placeholder 3"/>
          <p:cNvSpPr>
            <a:spLocks noGrp="1"/>
          </p:cNvSpPr>
          <p:nvPr>
            <p:ph idx="1"/>
          </p:nvPr>
        </p:nvSpPr>
        <p:spPr/>
        <p:txBody>
          <a:bodyPr>
            <a:normAutofit fontScale="85000" lnSpcReduction="20000"/>
          </a:bodyPr>
          <a:lstStyle/>
          <a:p>
            <a:r>
              <a:rPr lang="en-US" b="1" dirty="0"/>
              <a:t>Phased Development Agreement (</a:t>
            </a:r>
            <a:r>
              <a:rPr lang="en-US" b="1" i="1" dirty="0"/>
              <a:t>Local Government Act s. 516</a:t>
            </a:r>
            <a:r>
              <a:rPr lang="en-US" b="1" dirty="0"/>
              <a:t>)</a:t>
            </a:r>
            <a:r>
              <a:rPr lang="en-US" dirty="0"/>
              <a:t>:</a:t>
            </a:r>
          </a:p>
          <a:p>
            <a:pPr marL="742950" lvl="1" indent="-285750">
              <a:buFont typeface="Arial" panose="020B0604020202020204" pitchFamily="34" charset="0"/>
              <a:buChar char="•"/>
            </a:pPr>
            <a:r>
              <a:rPr lang="en-US" dirty="0"/>
              <a:t>Phased development agreement (PDA) between Village and Landowner</a:t>
            </a:r>
          </a:p>
          <a:p>
            <a:pPr marL="742950" lvl="1" indent="-285750">
              <a:buFont typeface="Arial" panose="020B0604020202020204" pitchFamily="34" charset="0"/>
              <a:buChar char="•"/>
            </a:pPr>
            <a:r>
              <a:rPr lang="en-US" dirty="0"/>
              <a:t>Sets terms for provision of amenities, and phasing and timing of development.</a:t>
            </a:r>
          </a:p>
          <a:p>
            <a:pPr marL="742950" lvl="1" indent="-285750">
              <a:buFont typeface="Arial" panose="020B0604020202020204" pitchFamily="34" charset="0"/>
              <a:buChar char="•"/>
            </a:pPr>
            <a:r>
              <a:rPr lang="en-US" dirty="0"/>
              <a:t>Terms for the registration of covenants under </a:t>
            </a:r>
            <a:r>
              <a:rPr lang="en-US" i="1" dirty="0"/>
              <a:t>Land Title Act </a:t>
            </a:r>
            <a:r>
              <a:rPr lang="en-US" dirty="0"/>
              <a:t>s. </a:t>
            </a:r>
            <a:r>
              <a:rPr lang="en-US" i="1" dirty="0"/>
              <a:t>219</a:t>
            </a:r>
          </a:p>
          <a:p>
            <a:pPr marL="742950" lvl="1" indent="-285750">
              <a:buFont typeface="Arial" panose="020B0604020202020204" pitchFamily="34" charset="0"/>
              <a:buChar char="•"/>
            </a:pPr>
            <a:r>
              <a:rPr lang="en-US" dirty="0"/>
              <a:t>Provides regulation assurances for both local governments and landowners.</a:t>
            </a:r>
          </a:p>
          <a:p>
            <a:pPr marL="742950" lvl="1" indent="-285750">
              <a:buFont typeface="Arial" panose="020B0604020202020204" pitchFamily="34" charset="0"/>
              <a:buChar char="•"/>
            </a:pPr>
            <a:r>
              <a:rPr lang="en-US" dirty="0"/>
              <a:t>Staff intend to consult legal counsel regarding the implication of a PDA for the Pinnacle Ridge Proposal.</a:t>
            </a:r>
          </a:p>
          <a:p>
            <a:pPr marL="742950" lvl="1" indent="-285750">
              <a:buFont typeface="Arial" panose="020B0604020202020204" pitchFamily="34" charset="0"/>
              <a:buChar char="•"/>
            </a:pPr>
            <a:endParaRPr lang="en-US" dirty="0"/>
          </a:p>
          <a:p>
            <a:r>
              <a:rPr lang="en-US" b="1" dirty="0"/>
              <a:t>Recommendation</a:t>
            </a:r>
            <a:r>
              <a:rPr lang="en-US" dirty="0"/>
              <a:t>:</a:t>
            </a:r>
          </a:p>
          <a:p>
            <a:pPr marL="742950" lvl="1" indent="-285750">
              <a:buFont typeface="Arial" panose="020B0604020202020204" pitchFamily="34" charset="0"/>
              <a:buChar char="•"/>
            </a:pPr>
            <a:r>
              <a:rPr lang="en-US" dirty="0"/>
              <a:t>Land dedication finalized during subdivision stage to mitigate unknown risks, costs, and liability associated with public lands prior to subdivision approval</a:t>
            </a:r>
          </a:p>
        </p:txBody>
      </p:sp>
    </p:spTree>
    <p:extLst>
      <p:ext uri="{BB962C8B-B14F-4D97-AF65-F5344CB8AC3E}">
        <p14:creationId xmlns:p14="http://schemas.microsoft.com/office/powerpoint/2010/main" val="3952640867"/>
      </p:ext>
    </p:extLst>
  </p:cSld>
  <p:clrMapOvr>
    <a:masterClrMapping/>
  </p:clrMapOvr>
</p:sld>
</file>

<file path=ppt/theme/theme1.xml><?xml version="1.0" encoding="utf-8"?>
<a:theme xmlns:a="http://schemas.openxmlformats.org/drawingml/2006/main" name="Deep Teal">
  <a:themeElements>
    <a:clrScheme name="Anmore">
      <a:dk1>
        <a:sysClr val="windowText" lastClr="000000"/>
      </a:dk1>
      <a:lt1>
        <a:sysClr val="window" lastClr="FFFFFF"/>
      </a:lt1>
      <a:dk2>
        <a:srgbClr val="005475"/>
      </a:dk2>
      <a:lt2>
        <a:srgbClr val="EEECE1"/>
      </a:lt2>
      <a:accent1>
        <a:srgbClr val="209996"/>
      </a:accent1>
      <a:accent2>
        <a:srgbClr val="30BB94"/>
      </a:accent2>
      <a:accent3>
        <a:srgbClr val="198E49"/>
      </a:accent3>
      <a:accent4>
        <a:srgbClr val="80D4F7"/>
      </a:accent4>
      <a:accent5>
        <a:srgbClr val="FF4D53"/>
      </a:accent5>
      <a:accent6>
        <a:srgbClr val="FFB700"/>
      </a:accent6>
      <a:hlink>
        <a:srgbClr val="0000FF"/>
      </a:hlink>
      <a:folHlink>
        <a:srgbClr val="800080"/>
      </a:folHlink>
    </a:clrScheme>
    <a:fontScheme name="Anmore">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972_Anmore_Powerpoint_Template.potx [Read-Only]" id="{307FA41B-02F2-422D-B6C1-B4E36000CBC3}" vid="{64A3181C-DF85-4D1D-8767-AB392E67C96D}"/>
    </a:ext>
  </a:extLst>
</a:theme>
</file>

<file path=ppt/theme/theme2.xml><?xml version="1.0" encoding="utf-8"?>
<a:theme xmlns:a="http://schemas.openxmlformats.org/drawingml/2006/main" name="Pine Green">
  <a:themeElements>
    <a:clrScheme name="Anmore">
      <a:dk1>
        <a:sysClr val="windowText" lastClr="000000"/>
      </a:dk1>
      <a:lt1>
        <a:sysClr val="window" lastClr="FFFFFF"/>
      </a:lt1>
      <a:dk2>
        <a:srgbClr val="005475"/>
      </a:dk2>
      <a:lt2>
        <a:srgbClr val="EEECE1"/>
      </a:lt2>
      <a:accent1>
        <a:srgbClr val="209996"/>
      </a:accent1>
      <a:accent2>
        <a:srgbClr val="30BB94"/>
      </a:accent2>
      <a:accent3>
        <a:srgbClr val="198E49"/>
      </a:accent3>
      <a:accent4>
        <a:srgbClr val="80D4F7"/>
      </a:accent4>
      <a:accent5>
        <a:srgbClr val="FF4D53"/>
      </a:accent5>
      <a:accent6>
        <a:srgbClr val="FFB700"/>
      </a:accent6>
      <a:hlink>
        <a:srgbClr val="0000FF"/>
      </a:hlink>
      <a:folHlink>
        <a:srgbClr val="800080"/>
      </a:folHlink>
    </a:clrScheme>
    <a:fontScheme name="Anmore">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972_Anmore_Powerpoint_Template.potx [Read-Only]" id="{307FA41B-02F2-422D-B6C1-B4E36000CBC3}" vid="{1EFCEBB0-8982-4FC0-9275-E41AB14D1851}"/>
    </a:ext>
  </a:extLst>
</a:theme>
</file>

<file path=ppt/theme/theme3.xml><?xml version="1.0" encoding="utf-8"?>
<a:theme xmlns:a="http://schemas.openxmlformats.org/drawingml/2006/main" name="Sky Blue">
  <a:themeElements>
    <a:clrScheme name="Anmore">
      <a:dk1>
        <a:sysClr val="windowText" lastClr="000000"/>
      </a:dk1>
      <a:lt1>
        <a:sysClr val="window" lastClr="FFFFFF"/>
      </a:lt1>
      <a:dk2>
        <a:srgbClr val="005475"/>
      </a:dk2>
      <a:lt2>
        <a:srgbClr val="EEECE1"/>
      </a:lt2>
      <a:accent1>
        <a:srgbClr val="209996"/>
      </a:accent1>
      <a:accent2>
        <a:srgbClr val="30BB94"/>
      </a:accent2>
      <a:accent3>
        <a:srgbClr val="198E49"/>
      </a:accent3>
      <a:accent4>
        <a:srgbClr val="80D4F7"/>
      </a:accent4>
      <a:accent5>
        <a:srgbClr val="FF4D53"/>
      </a:accent5>
      <a:accent6>
        <a:srgbClr val="FFB700"/>
      </a:accent6>
      <a:hlink>
        <a:srgbClr val="0000FF"/>
      </a:hlink>
      <a:folHlink>
        <a:srgbClr val="800080"/>
      </a:folHlink>
    </a:clrScheme>
    <a:fontScheme name="Anmore">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972_Anmore_Powerpoint_Template.potx [Read-Only]" id="{307FA41B-02F2-422D-B6C1-B4E36000CBC3}" vid="{248EE816-822F-4036-B341-A79A0432A44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2972_Anmore_Powerpoint_Template</Template>
  <TotalTime>3325</TotalTime>
  <Words>1818</Words>
  <Application>Microsoft Office PowerPoint</Application>
  <PresentationFormat>On-screen Show (16:9)</PresentationFormat>
  <Paragraphs>315</Paragraphs>
  <Slides>24</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Nunito Sans Light</vt:lpstr>
      <vt:lpstr>Wingdings</vt:lpstr>
      <vt:lpstr>Symbol</vt:lpstr>
      <vt:lpstr>Nunito Sans Black</vt:lpstr>
      <vt:lpstr>Arial</vt:lpstr>
      <vt:lpstr>MS Mincho</vt:lpstr>
      <vt:lpstr>Nunito Sans</vt:lpstr>
      <vt:lpstr>Calibri</vt:lpstr>
      <vt:lpstr>Deep Teal</vt:lpstr>
      <vt:lpstr>Pine Green</vt:lpstr>
      <vt:lpstr>Sky Blue</vt:lpstr>
      <vt:lpstr>Village of Anmore Report to Council Bylaw No. 699-2024 – Zoning Bylaw Amendment (Pinnacle Ridge)</vt:lpstr>
      <vt:lpstr>Agenda</vt:lpstr>
      <vt:lpstr>Purpose </vt:lpstr>
      <vt:lpstr>Background</vt:lpstr>
      <vt:lpstr>Discussion: Zoning Amendment Bylaw  699, 2024</vt:lpstr>
      <vt:lpstr>Community Amenities </vt:lpstr>
      <vt:lpstr>PowerPoint Presentation</vt:lpstr>
      <vt:lpstr>PowerPoint Presentation</vt:lpstr>
      <vt:lpstr>Provision of Amenities </vt:lpstr>
      <vt:lpstr>Site Servicing </vt:lpstr>
      <vt:lpstr>PowerPoint Presentation</vt:lpstr>
      <vt:lpstr>Site Context &amp; Technical Studies</vt:lpstr>
      <vt:lpstr>PowerPoint Presentation</vt:lpstr>
      <vt:lpstr>PowerPoint Presentation</vt:lpstr>
      <vt:lpstr>PowerPoint Presentation</vt:lpstr>
      <vt:lpstr>PowerPoint Presentation</vt:lpstr>
      <vt:lpstr>Part 9 - Proposed Zoning Bylaw CD-8</vt:lpstr>
      <vt:lpstr>PowerPoint Presentation</vt:lpstr>
      <vt:lpstr>PowerPoint Presentation</vt:lpstr>
      <vt:lpstr>Part 2 - Definitions</vt:lpstr>
      <vt:lpstr>Legislated Requirements</vt:lpstr>
      <vt:lpstr>Public Engagement </vt:lpstr>
      <vt:lpstr>Recommended Option</vt:lpstr>
      <vt:lpstr>Questions?</vt:lpstr>
    </vt:vector>
  </TitlesOfParts>
  <Company>HJL Document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 Kolby</dc:creator>
  <cp:lastModifiedBy>Josh Joseph</cp:lastModifiedBy>
  <cp:revision>63</cp:revision>
  <dcterms:created xsi:type="dcterms:W3CDTF">2018-11-13T23:27:35Z</dcterms:created>
  <dcterms:modified xsi:type="dcterms:W3CDTF">2024-09-11T01:14:34Z</dcterms:modified>
</cp:coreProperties>
</file>